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42.xml" ContentType="application/vnd.openxmlformats-officedocument.presentationml.tags+xml"/>
  <Override PartName="/ppt/notesSlides/notesSlide1.xml" ContentType="application/vnd.openxmlformats-officedocument.presentationml.notesSlide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notesSlides/notesSlide2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50.xml" ContentType="application/vnd.openxmlformats-officedocument.presentationml.tags+xml"/>
  <Override PartName="/ppt/notesSlides/notesSlide5.xml" ContentType="application/vnd.openxmlformats-officedocument.presentationml.notesSlide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5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notesSlides/notesSlide8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8"/>
  </p:notesMasterIdLst>
  <p:handoutMasterIdLst>
    <p:handoutMasterId r:id="rId59"/>
  </p:handoutMasterIdLst>
  <p:sldIdLst>
    <p:sldId id="463" r:id="rId2"/>
    <p:sldId id="268" r:id="rId3"/>
    <p:sldId id="256" r:id="rId4"/>
    <p:sldId id="269" r:id="rId5"/>
    <p:sldId id="325" r:id="rId6"/>
    <p:sldId id="426" r:id="rId7"/>
    <p:sldId id="427" r:id="rId8"/>
    <p:sldId id="328" r:id="rId9"/>
    <p:sldId id="429" r:id="rId10"/>
    <p:sldId id="530" r:id="rId11"/>
    <p:sldId id="472" r:id="rId12"/>
    <p:sldId id="524" r:id="rId13"/>
    <p:sldId id="523" r:id="rId14"/>
    <p:sldId id="476" r:id="rId15"/>
    <p:sldId id="272" r:id="rId16"/>
    <p:sldId id="436" r:id="rId17"/>
    <p:sldId id="529" r:id="rId18"/>
    <p:sldId id="464" r:id="rId19"/>
    <p:sldId id="466" r:id="rId20"/>
    <p:sldId id="467" r:id="rId21"/>
    <p:sldId id="418" r:id="rId22"/>
    <p:sldId id="521" r:id="rId23"/>
    <p:sldId id="520" r:id="rId24"/>
    <p:sldId id="398" r:id="rId25"/>
    <p:sldId id="525" r:id="rId26"/>
    <p:sldId id="453" r:id="rId27"/>
    <p:sldId id="526" r:id="rId28"/>
    <p:sldId id="468" r:id="rId29"/>
    <p:sldId id="421" r:id="rId30"/>
    <p:sldId id="469" r:id="rId31"/>
    <p:sldId id="404" r:id="rId32"/>
    <p:sldId id="373" r:id="rId33"/>
    <p:sldId id="292" r:id="rId34"/>
    <p:sldId id="315" r:id="rId35"/>
    <p:sldId id="527" r:id="rId36"/>
    <p:sldId id="420" r:id="rId37"/>
    <p:sldId id="474" r:id="rId38"/>
    <p:sldId id="475" r:id="rId39"/>
    <p:sldId id="514" r:id="rId40"/>
    <p:sldId id="511" r:id="rId41"/>
    <p:sldId id="513" r:id="rId42"/>
    <p:sldId id="481" r:id="rId43"/>
    <p:sldId id="482" r:id="rId44"/>
    <p:sldId id="515" r:id="rId45"/>
    <p:sldId id="498" r:id="rId46"/>
    <p:sldId id="499" r:id="rId47"/>
    <p:sldId id="516" r:id="rId48"/>
    <p:sldId id="501" r:id="rId49"/>
    <p:sldId id="502" r:id="rId50"/>
    <p:sldId id="503" r:id="rId51"/>
    <p:sldId id="504" r:id="rId52"/>
    <p:sldId id="507" r:id="rId53"/>
    <p:sldId id="505" r:id="rId54"/>
    <p:sldId id="506" r:id="rId55"/>
    <p:sldId id="508" r:id="rId56"/>
    <p:sldId id="510" r:id="rId57"/>
  </p:sldIdLst>
  <p:sldSz cx="12192000" cy="6858000"/>
  <p:notesSz cx="6858000" cy="9144000"/>
  <p:custDataLst>
    <p:tags r:id="rId60"/>
  </p:custDataLst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yleguide" id="{0AC1CA6C-BB04-4BF9-A001-AF4F863B6B62}">
          <p14:sldIdLst>
            <p14:sldId id="463"/>
            <p14:sldId id="268"/>
            <p14:sldId id="256"/>
            <p14:sldId id="269"/>
            <p14:sldId id="325"/>
            <p14:sldId id="426"/>
            <p14:sldId id="427"/>
            <p14:sldId id="328"/>
          </p14:sldIdLst>
        </p14:section>
        <p14:section name="Intro Folien" id="{E150A75C-3C19-0249-8C33-A408CB295B97}">
          <p14:sldIdLst>
            <p14:sldId id="429"/>
            <p14:sldId id="530"/>
            <p14:sldId id="472"/>
            <p14:sldId id="524"/>
            <p14:sldId id="523"/>
            <p14:sldId id="476"/>
          </p14:sldIdLst>
        </p14:section>
        <p14:section name="Masterfolien" id="{1507C886-A55B-444A-BFC0-F6FF5D1E23B0}">
          <p14:sldIdLst>
            <p14:sldId id="272"/>
            <p14:sldId id="436"/>
            <p14:sldId id="529"/>
            <p14:sldId id="464"/>
            <p14:sldId id="466"/>
            <p14:sldId id="467"/>
            <p14:sldId id="418"/>
            <p14:sldId id="521"/>
            <p14:sldId id="520"/>
            <p14:sldId id="398"/>
            <p14:sldId id="525"/>
            <p14:sldId id="453"/>
            <p14:sldId id="526"/>
            <p14:sldId id="468"/>
            <p14:sldId id="421"/>
            <p14:sldId id="469"/>
            <p14:sldId id="404"/>
            <p14:sldId id="373"/>
            <p14:sldId id="292"/>
            <p14:sldId id="315"/>
            <p14:sldId id="527"/>
          </p14:sldIdLst>
        </p14:section>
        <p14:section name="Chartpool" id="{A55C536B-EAE0-4809-8E45-F27F89104752}">
          <p14:sldIdLst>
            <p14:sldId id="420"/>
            <p14:sldId id="474"/>
            <p14:sldId id="475"/>
            <p14:sldId id="514"/>
            <p14:sldId id="511"/>
            <p14:sldId id="513"/>
            <p14:sldId id="481"/>
            <p14:sldId id="482"/>
            <p14:sldId id="515"/>
            <p14:sldId id="498"/>
            <p14:sldId id="499"/>
            <p14:sldId id="516"/>
            <p14:sldId id="501"/>
            <p14:sldId id="502"/>
            <p14:sldId id="503"/>
            <p14:sldId id="504"/>
            <p14:sldId id="507"/>
            <p14:sldId id="505"/>
            <p14:sldId id="506"/>
            <p14:sldId id="508"/>
            <p14:sldId id="51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300"/>
    <a:srgbClr val="0084D5"/>
    <a:srgbClr val="EE7F01"/>
    <a:srgbClr val="0A082A"/>
    <a:srgbClr val="0A0860"/>
    <a:srgbClr val="003152"/>
    <a:srgbClr val="003A62"/>
    <a:srgbClr val="00375E"/>
    <a:srgbClr val="FFFFFF"/>
    <a:srgbClr val="002A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338" autoAdjust="0"/>
    <p:restoredTop sz="94795"/>
  </p:normalViewPr>
  <p:slideViewPr>
    <p:cSldViewPr snapToGrid="0">
      <p:cViewPr varScale="1">
        <p:scale>
          <a:sx n="89" d="100"/>
          <a:sy n="89" d="100"/>
        </p:scale>
        <p:origin x="184" y="752"/>
      </p:cViewPr>
      <p:guideLst/>
    </p:cSldViewPr>
  </p:slideViewPr>
  <p:outlineViewPr>
    <p:cViewPr>
      <p:scale>
        <a:sx n="33" d="100"/>
        <a:sy n="33" d="100"/>
      </p:scale>
      <p:origin x="0" y="-22792"/>
    </p:cViewPr>
    <p:sldLst>
      <p:sld r:id="rId1" collapse="1"/>
      <p:sld r:id="rId2" collapse="1"/>
    </p:sldLst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-19138"/>
    </p:cViewPr>
  </p:sorterViewPr>
  <p:notesViewPr>
    <p:cSldViewPr snapToGrid="0">
      <p:cViewPr varScale="1">
        <p:scale>
          <a:sx n="167" d="100"/>
          <a:sy n="167" d="100"/>
        </p:scale>
        <p:origin x="7080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presProps" Target="presProp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8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0292130129266782E-2"/>
          <c:y val="3.9550599991182142E-2"/>
          <c:w val="0.93498889017312659"/>
          <c:h val="0.86497975545860606"/>
        </c:manualLayout>
      </c:layout>
      <c:barChart>
        <c:barDir val="col"/>
        <c:grouping val="stacke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6534815"/>
        <c:axId val="396536527"/>
      </c:barChart>
      <c:catAx>
        <c:axId val="396534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96536527"/>
        <c:crosses val="autoZero"/>
        <c:auto val="1"/>
        <c:lblAlgn val="ctr"/>
        <c:lblOffset val="100"/>
        <c:noMultiLvlLbl val="0"/>
      </c:catAx>
      <c:valAx>
        <c:axId val="3965365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797695"/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965348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Umsatz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Tabelle1!$A$2:$A$11</c:f>
              <c:numCache>
                <c:formatCode>General</c:formatCode>
                <c:ptCount val="10"/>
                <c:pt idx="0">
                  <c:v>2017</c:v>
                </c:pt>
                <c:pt idx="1">
                  <c:v>2018</c:v>
                </c:pt>
                <c:pt idx="2">
                  <c:v>2019</c:v>
                </c:pt>
                <c:pt idx="3">
                  <c:v>2020</c:v>
                </c:pt>
                <c:pt idx="4">
                  <c:v>2021</c:v>
                </c:pt>
                <c:pt idx="5">
                  <c:v>2022</c:v>
                </c:pt>
                <c:pt idx="6">
                  <c:v>2023</c:v>
                </c:pt>
                <c:pt idx="7">
                  <c:v>2024</c:v>
                </c:pt>
                <c:pt idx="8">
                  <c:v>2025</c:v>
                </c:pt>
                <c:pt idx="9">
                  <c:v>2026</c:v>
                </c:pt>
              </c:numCache>
            </c:numRef>
          </c:cat>
          <c:val>
            <c:numRef>
              <c:f>Tabelle1!$B$2:$B$11</c:f>
              <c:numCache>
                <c:formatCode>0</c:formatCode>
                <c:ptCount val="10"/>
                <c:pt idx="0">
                  <c:v>65</c:v>
                </c:pt>
                <c:pt idx="1">
                  <c:v>67</c:v>
                </c:pt>
                <c:pt idx="2">
                  <c:v>68</c:v>
                </c:pt>
                <c:pt idx="3">
                  <c:v>64</c:v>
                </c:pt>
                <c:pt idx="4">
                  <c:v>76</c:v>
                </c:pt>
                <c:pt idx="5">
                  <c:v>89</c:v>
                </c:pt>
                <c:pt idx="6">
                  <c:v>89</c:v>
                </c:pt>
                <c:pt idx="7">
                  <c:v>91</c:v>
                </c:pt>
                <c:pt idx="8">
                  <c:v>95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AF5-5B4C-8ACD-E77E99DB038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96534815"/>
        <c:axId val="396536527"/>
      </c:barChart>
      <c:catAx>
        <c:axId val="396534815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96536527"/>
        <c:crosses val="autoZero"/>
        <c:auto val="1"/>
        <c:lblAlgn val="ctr"/>
        <c:lblOffset val="100"/>
        <c:noMultiLvlLbl val="0"/>
      </c:catAx>
      <c:valAx>
        <c:axId val="396536527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rgbClr val="797695"/>
              </a:solidFill>
              <a:round/>
            </a:ln>
            <a:effectLst/>
          </c:spPr>
        </c:majorGridlines>
        <c:numFmt formatCode="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9653481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Kategorie 1</c:v>
                </c:pt>
              </c:strCache>
            </c:strRef>
          </c:tx>
          <c:spPr>
            <a:solidFill>
              <a:srgbClr val="0A082A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Produkt 1</c:v>
                </c:pt>
                <c:pt idx="1">
                  <c:v>Produkt 2</c:v>
                </c:pt>
                <c:pt idx="2">
                  <c:v>Produkt  3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3</c:v>
                </c:pt>
                <c:pt idx="1">
                  <c:v>3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3F-AF45-A6D3-1F236B3AC36E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Kategorie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Produkt 1</c:v>
                </c:pt>
                <c:pt idx="1">
                  <c:v>Produkt 2</c:v>
                </c:pt>
                <c:pt idx="2">
                  <c:v>Produkt  3</c:v>
                </c:pt>
              </c:strCache>
            </c:str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3.5</c:v>
                </c:pt>
                <c:pt idx="1">
                  <c:v>4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63F-AF45-A6D3-1F236B3AC36E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Kategorie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Tabelle1!$A$2:$A$4</c:f>
              <c:strCache>
                <c:ptCount val="3"/>
                <c:pt idx="0">
                  <c:v>Produkt 1</c:v>
                </c:pt>
                <c:pt idx="1">
                  <c:v>Produkt 2</c:v>
                </c:pt>
                <c:pt idx="2">
                  <c:v>Produkt  3</c:v>
                </c:pt>
              </c:strCache>
            </c:str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63F-AF45-A6D3-1F236B3AC36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83570927"/>
        <c:axId val="283569967"/>
      </c:barChart>
      <c:catAx>
        <c:axId val="283570927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283569967"/>
        <c:crosses val="autoZero"/>
        <c:auto val="1"/>
        <c:lblAlgn val="ctr"/>
        <c:lblOffset val="100"/>
        <c:noMultiLvlLbl val="0"/>
      </c:catAx>
      <c:valAx>
        <c:axId val="283569967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283570927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3.5</c:v>
                </c:pt>
                <c:pt idx="3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162-2D4B-A143-3EAC0ADA3BCB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2.8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162-2D4B-A143-3EAC0ADA3BC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-27"/>
        <c:axId val="1514436192"/>
        <c:axId val="1514428032"/>
      </c:barChart>
      <c:catAx>
        <c:axId val="151443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14428032"/>
        <c:crosses val="autoZero"/>
        <c:auto val="1"/>
        <c:lblAlgn val="ctr"/>
        <c:lblOffset val="100"/>
        <c:noMultiLvlLbl val="0"/>
      </c:catAx>
      <c:valAx>
        <c:axId val="1514428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443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rgbClr val="0A082A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3</c:v>
                </c:pt>
                <c:pt idx="1">
                  <c:v>2</c:v>
                </c:pt>
                <c:pt idx="2">
                  <c:v>3.5</c:v>
                </c:pt>
                <c:pt idx="3">
                  <c:v>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81E-B74A-9E7A-72262B452209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Tabelle1!$C$2:$C$5</c:f>
              <c:numCache>
                <c:formatCode>General</c:formatCode>
                <c:ptCount val="4"/>
                <c:pt idx="0">
                  <c:v>2.4</c:v>
                </c:pt>
                <c:pt idx="1">
                  <c:v>2.8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81E-B74A-9E7A-72262B452209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Tabelle1!$A$2:$A$5</c:f>
              <c:strCache>
                <c:ptCount val="4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</c:strCache>
            </c:strRef>
          </c:cat>
          <c:val>
            <c:numRef>
              <c:f>Tabelle1!$D$2:$D$5</c:f>
              <c:numCache>
                <c:formatCode>General</c:formatCode>
                <c:ptCount val="4"/>
                <c:pt idx="0">
                  <c:v>2.5</c:v>
                </c:pt>
                <c:pt idx="1">
                  <c:v>2.2000000000000002</c:v>
                </c:pt>
                <c:pt idx="2">
                  <c:v>3.1</c:v>
                </c:pt>
                <c:pt idx="3">
                  <c:v>2.4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81E-B74A-9E7A-72262B45220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00"/>
        <c:overlap val="-27"/>
        <c:axId val="1514436192"/>
        <c:axId val="1514428032"/>
      </c:barChart>
      <c:catAx>
        <c:axId val="15144361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14428032"/>
        <c:crosses val="autoZero"/>
        <c:auto val="1"/>
        <c:lblAlgn val="ctr"/>
        <c:lblOffset val="100"/>
        <c:noMultiLvlLbl val="0"/>
      </c:catAx>
      <c:valAx>
        <c:axId val="1514428032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51443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solidFill>
              <a:srgbClr val="0A082A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Tabelle1!$A$2:$A$4</c:f>
              <c:strCache>
                <c:ptCount val="3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</c:strCache>
            </c:strRef>
          </c:cat>
          <c:val>
            <c:numRef>
              <c:f>Tabelle1!$B$2:$B$4</c:f>
              <c:numCache>
                <c:formatCode>General</c:formatCode>
                <c:ptCount val="3"/>
                <c:pt idx="0">
                  <c:v>4.0999999999999996</c:v>
                </c:pt>
                <c:pt idx="1">
                  <c:v>2.5</c:v>
                </c:pt>
                <c:pt idx="2">
                  <c:v>2.6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14-944B-951E-84971312848D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Tabelle1!$A$2:$A$4</c:f>
              <c:strCache>
                <c:ptCount val="3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</c:strCache>
            </c:strRef>
          </c:cat>
          <c:val>
            <c:numRef>
              <c:f>Tabelle1!$C$2:$C$4</c:f>
              <c:numCache>
                <c:formatCode>General</c:formatCode>
                <c:ptCount val="3"/>
                <c:pt idx="0">
                  <c:v>3.4</c:v>
                </c:pt>
                <c:pt idx="1">
                  <c:v>3.2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14-944B-951E-84971312848D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numFmt formatCode="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Tabelle1!$A$2:$A$4</c:f>
              <c:strCache>
                <c:ptCount val="3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</c:strCache>
            </c:strRef>
          </c:cat>
          <c:val>
            <c:numRef>
              <c:f>Tabelle1!$D$2:$D$4</c:f>
              <c:numCache>
                <c:formatCode>General</c:formatCode>
                <c:ptCount val="3"/>
                <c:pt idx="0">
                  <c:v>2.5</c:v>
                </c:pt>
                <c:pt idx="1">
                  <c:v>2.2000000000000002</c:v>
                </c:pt>
                <c:pt idx="2">
                  <c:v>2.5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5B14-944B-951E-84971312848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82"/>
        <c:overlap val="-27"/>
        <c:axId val="1514436192"/>
        <c:axId val="1514428032"/>
      </c:barChart>
      <c:catAx>
        <c:axId val="1514436192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1514428032"/>
        <c:crosses val="autoZero"/>
        <c:auto val="1"/>
        <c:lblAlgn val="ctr"/>
        <c:lblOffset val="100"/>
        <c:noMultiLvlLbl val="0"/>
      </c:catAx>
      <c:valAx>
        <c:axId val="1514428032"/>
        <c:scaling>
          <c:orientation val="minMax"/>
        </c:scaling>
        <c:delete val="1"/>
        <c:axPos val="t"/>
        <c:numFmt formatCode="General" sourceLinked="1"/>
        <c:majorTickMark val="none"/>
        <c:minorTickMark val="none"/>
        <c:tickLblPos val="nextTo"/>
        <c:crossAx val="1514436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Tabelle1!$B$1</c:f>
              <c:strCache>
                <c:ptCount val="1"/>
                <c:pt idx="0">
                  <c:v>Datenreihe 1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  <c:pt idx="4">
                  <c:v>Kategorie 5</c:v>
                </c:pt>
              </c:strCache>
            </c:strRef>
          </c:cat>
          <c:val>
            <c:numRef>
              <c:f>Tabelle1!$B$2:$B$6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4.8</c:v>
                </c:pt>
                <c:pt idx="3">
                  <c:v>4.5</c:v>
                </c:pt>
                <c:pt idx="4">
                  <c:v>2.5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1010-E941-8A2C-6D28BD0C4C2D}"/>
            </c:ext>
          </c:extLst>
        </c:ser>
        <c:ser>
          <c:idx val="1"/>
          <c:order val="1"/>
          <c:tx>
            <c:strRef>
              <c:f>Tabelle1!$C$1</c:f>
              <c:strCache>
                <c:ptCount val="1"/>
                <c:pt idx="0">
                  <c:v>Datenreihe 2</c:v>
                </c:pt>
              </c:strCache>
            </c:strRef>
          </c:tx>
          <c:spPr>
            <a:ln w="28575" cap="rnd">
              <a:solidFill>
                <a:schemeClr val="accent6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  <c:pt idx="4">
                  <c:v>Kategorie 5</c:v>
                </c:pt>
              </c:strCache>
            </c:strRef>
          </c:cat>
          <c:val>
            <c:numRef>
              <c:f>Tabelle1!$C$2:$C$6</c:f>
              <c:numCache>
                <c:formatCode>General</c:formatCode>
                <c:ptCount val="5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  <c:pt idx="4">
                  <c:v>2.1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1010-E941-8A2C-6D28BD0C4C2D}"/>
            </c:ext>
          </c:extLst>
        </c:ser>
        <c:ser>
          <c:idx val="2"/>
          <c:order val="2"/>
          <c:tx>
            <c:strRef>
              <c:f>Tabelle1!$D$1</c:f>
              <c:strCache>
                <c:ptCount val="1"/>
                <c:pt idx="0">
                  <c:v>Datenreihe 3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  <c:pt idx="4">
                  <c:v>Kategorie 5</c:v>
                </c:pt>
              </c:strCache>
            </c:strRef>
          </c:cat>
          <c:val>
            <c:numRef>
              <c:f>Tabelle1!$D$2:$D$6</c:f>
              <c:numCache>
                <c:formatCode>General</c:formatCode>
                <c:ptCount val="5"/>
                <c:pt idx="0">
                  <c:v>2</c:v>
                </c:pt>
                <c:pt idx="1">
                  <c:v>2</c:v>
                </c:pt>
                <c:pt idx="2">
                  <c:v>3.6</c:v>
                </c:pt>
                <c:pt idx="3">
                  <c:v>5</c:v>
                </c:pt>
                <c:pt idx="4">
                  <c:v>5.6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2-1010-E941-8A2C-6D28BD0C4C2D}"/>
            </c:ext>
          </c:extLst>
        </c:ser>
        <c:ser>
          <c:idx val="3"/>
          <c:order val="3"/>
          <c:tx>
            <c:strRef>
              <c:f>Tabelle1!$E$1</c:f>
              <c:strCache>
                <c:ptCount val="1"/>
                <c:pt idx="0">
                  <c:v>Datenreihe 4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strRef>
              <c:f>Tabelle1!$A$2:$A$6</c:f>
              <c:strCache>
                <c:ptCount val="5"/>
                <c:pt idx="0">
                  <c:v>Kategorie 1</c:v>
                </c:pt>
                <c:pt idx="1">
                  <c:v>Kategorie 2</c:v>
                </c:pt>
                <c:pt idx="2">
                  <c:v>Kategorie 3</c:v>
                </c:pt>
                <c:pt idx="3">
                  <c:v>Kategorie 4</c:v>
                </c:pt>
                <c:pt idx="4">
                  <c:v>Kategorie 5</c:v>
                </c:pt>
              </c:strCache>
            </c:strRef>
          </c:cat>
          <c:val>
            <c:numRef>
              <c:f>Tabelle1!$E$2:$E$6</c:f>
              <c:numCache>
                <c:formatCode>General</c:formatCode>
                <c:ptCount val="5"/>
                <c:pt idx="0">
                  <c:v>2.5</c:v>
                </c:pt>
                <c:pt idx="1">
                  <c:v>4.2</c:v>
                </c:pt>
                <c:pt idx="2">
                  <c:v>5.6</c:v>
                </c:pt>
                <c:pt idx="3">
                  <c:v>2.1</c:v>
                </c:pt>
                <c:pt idx="4">
                  <c:v>3.8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3-1010-E941-8A2C-6D28BD0C4C2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378856016"/>
        <c:axId val="365287632"/>
      </c:lineChart>
      <c:catAx>
        <c:axId val="37885601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2">
                <a:lumMod val="90000"/>
                <a:lumOff val="10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65287632"/>
        <c:crosses val="autoZero"/>
        <c:auto val="1"/>
        <c:lblAlgn val="ctr"/>
        <c:lblOffset val="100"/>
        <c:noMultiLvlLbl val="0"/>
      </c:catAx>
      <c:valAx>
        <c:axId val="365287632"/>
        <c:scaling>
          <c:orientation val="minMax"/>
        </c:scaling>
        <c:delete val="0"/>
        <c:axPos val="l"/>
        <c:majorGridlines>
          <c:spPr>
            <a:ln w="3175" cap="flat" cmpd="sng" algn="ctr">
              <a:solidFill>
                <a:schemeClr val="tx2">
                  <a:lumMod val="90000"/>
                  <a:lumOff val="10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37885601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E95-0C44-A2CB-993570001996}"/>
              </c:ext>
            </c:extLst>
          </c:dPt>
          <c:dPt>
            <c:idx val="1"/>
            <c:bubble3D val="0"/>
            <c:spPr>
              <a:solidFill>
                <a:srgbClr val="0A082A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E95-0C44-A2CB-993570001996}"/>
              </c:ext>
            </c:extLst>
          </c:dPt>
          <c:dPt>
            <c:idx val="2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2E95-0C44-A2CB-993570001996}"/>
              </c:ext>
            </c:extLst>
          </c:dPt>
          <c:dPt>
            <c:idx val="3"/>
            <c:bubble3D val="0"/>
            <c:spPr>
              <a:solidFill>
                <a:schemeClr val="accent6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2E95-0C44-A2CB-99357000199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2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de-DE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Tabelle1!$A$2:$A$5</c:f>
              <c:strCache>
                <c:ptCount val="4"/>
                <c:pt idx="0">
                  <c:v>1. Quartal</c:v>
                </c:pt>
                <c:pt idx="1">
                  <c:v>2. Quartal</c:v>
                </c:pt>
                <c:pt idx="2">
                  <c:v>3. Quartal</c:v>
                </c:pt>
                <c:pt idx="3">
                  <c:v>4. Quartal</c:v>
                </c:pt>
              </c:strCache>
            </c:strRef>
          </c:cat>
          <c:val>
            <c:numRef>
              <c:f>Tabelle1!$B$2:$B$5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2E95-0C44-A2CB-9935700019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200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3907029681773184E-2"/>
          <c:y val="7.4240222734589134E-2"/>
          <c:w val="0.8721859406364536"/>
          <c:h val="0.82942010701700963"/>
        </c:manualLayout>
      </c:layout>
      <c:doughnutChart>
        <c:varyColors val="1"/>
        <c:ser>
          <c:idx val="0"/>
          <c:order val="0"/>
          <c:tx>
            <c:strRef>
              <c:f>Tabelle1!$B$1</c:f>
              <c:strCache>
                <c:ptCount val="1"/>
                <c:pt idx="0">
                  <c:v>Verkauf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515-AB44-BA38-CA9A5C95827F}"/>
              </c:ext>
            </c:extLst>
          </c:dPt>
          <c:dPt>
            <c:idx val="1"/>
            <c:bubble3D val="0"/>
            <c:spPr>
              <a:solidFill>
                <a:schemeClr val="accent3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9515-AB44-BA38-CA9A5C95827F}"/>
              </c:ext>
            </c:extLst>
          </c:dPt>
          <c:cat>
            <c:strRef>
              <c:f>Tabelle1!$A$2:$A$3</c:f>
              <c:strCache>
                <c:ptCount val="2"/>
                <c:pt idx="0">
                  <c:v>1. Quartal</c:v>
                </c:pt>
                <c:pt idx="1">
                  <c:v>2. Quartal</c:v>
                </c:pt>
              </c:strCache>
            </c:strRef>
          </c:cat>
          <c:val>
            <c:numRef>
              <c:f>Tabelle1!$B$2:$B$3</c:f>
              <c:numCache>
                <c:formatCode>General</c:formatCode>
                <c:ptCount val="2"/>
                <c:pt idx="0">
                  <c:v>5</c:v>
                </c:pt>
                <c:pt idx="1">
                  <c:v>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515-AB44-BA38-CA9A5C95827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 sz="1200">
          <a:solidFill>
            <a:schemeClr val="bg1"/>
          </a:solidFill>
        </a:defRPr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A2DB9B71-546E-137C-E9FD-E5A0CF052C7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333F42BF-B98E-2C71-86CF-57CB608148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45BBF0-C7C4-46BC-AB5C-10548B936614}" type="datetimeFigureOut">
              <a:rPr lang="de-DE" smtClean="0"/>
              <a:t>02.02.26</a:t>
            </a:fld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94AD3CB-D7F7-151F-B855-9E3FB3824CD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450AE7E-5ACE-2583-27B1-88488DEBDB0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CE9ACE-1090-4319-8F89-E50C2E19AA54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984436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06604-4E79-44F5-A30D-10E762EE8780}" type="datetimeFigureOut">
              <a:rPr lang="de-DE" smtClean="0"/>
              <a:t>02.02.26</a:t>
            </a:fld>
            <a:endParaRPr lang="de-DE" dirty="0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 dirty="0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62FC3A-01ED-4ED7-A45B-A1C3598EC4AA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432951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4D64E2-B30C-B245-4BD3-AD31D1E349F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B71CDF1D-A5B5-779B-B0D2-70FCBE738A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6286C768-5095-3515-9F03-69618849C7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64B25EE7-E6AD-43FC-C153-7D76DE760D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465664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C27BF4-9219-3123-7FAE-994BC6BD7A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27DD9D62-E727-CC1B-6CE7-D8BCD532084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4BE14CDC-9391-1048-5E54-3BC11D8D89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E4865DC-AE31-DDE0-51A7-1D8B65D4A44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80169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395323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I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29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6743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IT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32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434952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34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095727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4F378B-6BC2-DEB3-986C-2B8B708150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>
            <a:extLst>
              <a:ext uri="{FF2B5EF4-FFF2-40B4-BE49-F238E27FC236}">
                <a16:creationId xmlns:a16="http://schemas.microsoft.com/office/drawing/2014/main" id="{AA5D8D5C-0741-8CDA-A721-57C4904D0E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>
            <a:extLst>
              <a:ext uri="{FF2B5EF4-FFF2-40B4-BE49-F238E27FC236}">
                <a16:creationId xmlns:a16="http://schemas.microsoft.com/office/drawing/2014/main" id="{30AC0311-6AEF-05FF-9FAB-2AE0CD1489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1DBE840-5AC7-B0C9-99F8-290B12BA19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35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842787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562FC3A-01ED-4ED7-A45B-A1C3598EC4AA}" type="slidenum">
              <a:rPr lang="de-DE" smtClean="0"/>
              <a:t>53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749586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oleObject" Target="../embeddings/oleObject2.bin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Relationship Id="rId6" Type="http://schemas.openxmlformats.org/officeDocument/2006/relationships/image" Target="../media/image3.svg"/><Relationship Id="rId5" Type="http://schemas.openxmlformats.org/officeDocument/2006/relationships/image" Target="../media/image2.png"/><Relationship Id="rId10" Type="http://schemas.openxmlformats.org/officeDocument/2006/relationships/image" Target="../media/image7.svg"/><Relationship Id="rId4" Type="http://schemas.openxmlformats.org/officeDocument/2006/relationships/image" Target="../media/image1.emf"/><Relationship Id="rId9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2.xml"/><Relationship Id="rId4" Type="http://schemas.openxmlformats.org/officeDocument/2006/relationships/image" Target="../media/image1.emf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3.xml"/><Relationship Id="rId4" Type="http://schemas.openxmlformats.org/officeDocument/2006/relationships/image" Target="../media/image1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4.xml"/><Relationship Id="rId4" Type="http://schemas.openxmlformats.org/officeDocument/2006/relationships/image" Target="../media/image1.emf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5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6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9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3.bin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svg"/><Relationship Id="rId13" Type="http://schemas.openxmlformats.org/officeDocument/2006/relationships/image" Target="../media/image8.png"/><Relationship Id="rId18" Type="http://schemas.openxmlformats.org/officeDocument/2006/relationships/image" Target="../media/image5.svg"/><Relationship Id="rId3" Type="http://schemas.openxmlformats.org/officeDocument/2006/relationships/oleObject" Target="../embeddings/oleObject4.bin"/><Relationship Id="rId7" Type="http://schemas.openxmlformats.org/officeDocument/2006/relationships/image" Target="../media/image23.png"/><Relationship Id="rId12" Type="http://schemas.openxmlformats.org/officeDocument/2006/relationships/image" Target="../media/image28.svg"/><Relationship Id="rId17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6" Type="http://schemas.openxmlformats.org/officeDocument/2006/relationships/image" Target="../media/image7.svg"/><Relationship Id="rId1" Type="http://schemas.openxmlformats.org/officeDocument/2006/relationships/tags" Target="../tags/tag21.xml"/><Relationship Id="rId6" Type="http://schemas.openxmlformats.org/officeDocument/2006/relationships/image" Target="../media/image3.svg"/><Relationship Id="rId11" Type="http://schemas.openxmlformats.org/officeDocument/2006/relationships/image" Target="../media/image27.png"/><Relationship Id="rId5" Type="http://schemas.openxmlformats.org/officeDocument/2006/relationships/image" Target="../media/image2.png"/><Relationship Id="rId15" Type="http://schemas.openxmlformats.org/officeDocument/2006/relationships/image" Target="../media/image6.png"/><Relationship Id="rId10" Type="http://schemas.openxmlformats.org/officeDocument/2006/relationships/image" Target="../media/image26.svg"/><Relationship Id="rId4" Type="http://schemas.openxmlformats.org/officeDocument/2006/relationships/image" Target="../media/image1.emf"/><Relationship Id="rId9" Type="http://schemas.openxmlformats.org/officeDocument/2006/relationships/image" Target="../media/image25.png"/><Relationship Id="rId14" Type="http://schemas.openxmlformats.org/officeDocument/2006/relationships/image" Target="../media/image9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2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20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3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21.svg"/></Relationships>
</file>

<file path=ppt/slideLayouts/_rels/slideLayout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4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7.svg"/></Relationships>
</file>

<file path=ppt/slideLayouts/_rels/slideLayout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5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6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8.xml"/><Relationship Id="rId6" Type="http://schemas.openxmlformats.org/officeDocument/2006/relationships/image" Target="../media/image21.svg"/><Relationship Id="rId5" Type="http://schemas.openxmlformats.org/officeDocument/2006/relationships/image" Target="../media/image20.png"/><Relationship Id="rId4" Type="http://schemas.openxmlformats.org/officeDocument/2006/relationships/image" Target="../media/image5.svg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9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2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3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4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5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6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7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/Relationships>
</file>

<file path=ppt/slideLayouts/_rels/slideLayout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oleObject" Target="../embeddings/oleObject3.bin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39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5.svg"/><Relationship Id="rId4" Type="http://schemas.openxmlformats.org/officeDocument/2006/relationships/image" Target="../media/image1.emf"/><Relationship Id="rId9" Type="http://schemas.openxmlformats.org/officeDocument/2006/relationships/image" Target="../media/image4.png"/></Relationships>
</file>

<file path=ppt/slideLayouts/_rels/slideLayout3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emf"/><Relationship Id="rId3" Type="http://schemas.openxmlformats.org/officeDocument/2006/relationships/image" Target="../media/image6.png"/><Relationship Id="rId7" Type="http://schemas.openxmlformats.org/officeDocument/2006/relationships/oleObject" Target="../embeddings/oleObject3.bin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0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4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oleObject" Target="../embeddings/oleObject3.bin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6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5.svg"/><Relationship Id="rId4" Type="http://schemas.openxmlformats.org/officeDocument/2006/relationships/image" Target="../media/image1.emf"/><Relationship Id="rId9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oleObject" Target="../embeddings/oleObject2.bin"/><Relationship Id="rId7" Type="http://schemas.openxmlformats.org/officeDocument/2006/relationships/image" Target="../media/image6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7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1.emf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8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svg"/><Relationship Id="rId9" Type="http://schemas.openxmlformats.org/officeDocument/2006/relationships/image" Target="../media/image12.sv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6.png"/><Relationship Id="rId7" Type="http://schemas.openxmlformats.org/officeDocument/2006/relationships/image" Target="../media/image13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9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10" Type="http://schemas.openxmlformats.org/officeDocument/2006/relationships/image" Target="../media/image16.svg"/><Relationship Id="rId4" Type="http://schemas.openxmlformats.org/officeDocument/2006/relationships/image" Target="../media/image7.svg"/><Relationship Id="rId9" Type="http://schemas.openxmlformats.org/officeDocument/2006/relationships/image" Target="../media/image15.pn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8.png"/><Relationship Id="rId7" Type="http://schemas.openxmlformats.org/officeDocument/2006/relationships/image" Target="../media/image1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0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9.svg"/><Relationship Id="rId9" Type="http://schemas.openxmlformats.org/officeDocument/2006/relationships/image" Target="../media/image19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17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11.x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3.bin"/><Relationship Id="rId4" Type="http://schemas.openxmlformats.org/officeDocument/2006/relationships/image" Target="../media/image21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01 INNERHOF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360119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" name="Grafik 4">
            <a:extLst>
              <a:ext uri="{FF2B5EF4-FFF2-40B4-BE49-F238E27FC236}">
                <a16:creationId xmlns:a16="http://schemas.microsoft.com/office/drawing/2014/main" id="{2587701D-055F-EA88-BFFE-69447C42F63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91325" y="3213656"/>
            <a:ext cx="4809349" cy="430688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58AC5DBC-B473-21D0-9103-4A6E2EDB941A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6EBB61F0-C154-651A-4DE2-0B174FCF79A1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76862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Titel &amp; 2 Text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2438130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Ellipse 13">
            <a:extLst>
              <a:ext uri="{FF2B5EF4-FFF2-40B4-BE49-F238E27FC236}">
                <a16:creationId xmlns:a16="http://schemas.microsoft.com/office/drawing/2014/main" id="{053DAA09-2397-6D92-4251-8A073576BF2F}"/>
              </a:ext>
            </a:extLst>
          </p:cNvPr>
          <p:cNvSpPr/>
          <p:nvPr userDrawn="1"/>
        </p:nvSpPr>
        <p:spPr>
          <a:xfrm>
            <a:off x="-199774" y="-22008"/>
            <a:ext cx="2482168" cy="2482166"/>
          </a:xfrm>
          <a:prstGeom prst="ellipse">
            <a:avLst/>
          </a:prstGeom>
          <a:gradFill>
            <a:gsLst>
              <a:gs pos="63000">
                <a:schemeClr val="bg1">
                  <a:alpha val="0"/>
                </a:schemeClr>
              </a:gs>
              <a:gs pos="0">
                <a:schemeClr val="bg1">
                  <a:alpha val="16000"/>
                </a:schemeClr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AE0C976A-27EF-99D6-C7D9-53AB239A924E}"/>
              </a:ext>
            </a:extLst>
          </p:cNvPr>
          <p:cNvSpPr/>
          <p:nvPr userDrawn="1"/>
        </p:nvSpPr>
        <p:spPr>
          <a:xfrm>
            <a:off x="8084457" y="2721433"/>
            <a:ext cx="4223656" cy="4223652"/>
          </a:xfrm>
          <a:prstGeom prst="ellipse">
            <a:avLst/>
          </a:prstGeom>
          <a:gradFill>
            <a:gsLst>
              <a:gs pos="65000">
                <a:schemeClr val="accent2">
                  <a:alpha val="0"/>
                </a:schemeClr>
              </a:gs>
              <a:gs pos="0">
                <a:schemeClr val="accent2">
                  <a:alpha val="35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1531B1-FAD9-B930-6627-D5FF1D92321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3"/>
            <a:ext cx="4896405" cy="4141787"/>
          </a:xfrm>
        </p:spPr>
        <p:txBody>
          <a:bodyPr/>
          <a:lstStyle>
            <a:lvl1pPr>
              <a:lnSpc>
                <a:spcPts val="21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ts val="21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ts val="21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ts val="21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ts val="21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r>
              <a:rPr lang="de-DE" dirty="0"/>
              <a:t>Secondo </a:t>
            </a:r>
            <a:r>
              <a:rPr lang="de-DE" dirty="0" err="1"/>
              <a:t>livello</a:t>
            </a:r>
            <a:endParaRPr lang="de-DE" dirty="0"/>
          </a:p>
          <a:p>
            <a:pPr lvl="2"/>
            <a:r>
              <a:rPr lang="de-DE" dirty="0" err="1"/>
              <a:t>Terzo</a:t>
            </a:r>
            <a:r>
              <a:rPr lang="de-DE" dirty="0"/>
              <a:t> </a:t>
            </a:r>
            <a:r>
              <a:rPr lang="de-DE" dirty="0" err="1"/>
              <a:t>livello</a:t>
            </a:r>
            <a:endParaRPr lang="de-DE" dirty="0"/>
          </a:p>
          <a:p>
            <a:pPr lvl="3"/>
            <a:r>
              <a:rPr lang="de-DE" dirty="0"/>
              <a:t>Quarto </a:t>
            </a:r>
            <a:r>
              <a:rPr lang="de-DE" dirty="0" err="1"/>
              <a:t>livello</a:t>
            </a:r>
            <a:endParaRPr lang="de-DE" dirty="0"/>
          </a:p>
          <a:p>
            <a:pPr lvl="4"/>
            <a:r>
              <a:rPr lang="de-DE" dirty="0"/>
              <a:t>Quinto </a:t>
            </a:r>
            <a:r>
              <a:rPr lang="de-DE" dirty="0" err="1"/>
              <a:t>livello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Inhaltsplatzhalter 2">
            <a:extLst>
              <a:ext uri="{FF2B5EF4-FFF2-40B4-BE49-F238E27FC236}">
                <a16:creationId xmlns:a16="http://schemas.microsoft.com/office/drawing/2014/main" id="{37070665-22DB-23A6-08DF-4FE52970224A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708223" y="1916113"/>
            <a:ext cx="4896407" cy="4141787"/>
          </a:xfrm>
        </p:spPr>
        <p:txBody>
          <a:bodyPr/>
          <a:lstStyle>
            <a:lvl1pPr>
              <a:lnSpc>
                <a:spcPts val="2100"/>
              </a:lnSpc>
              <a:defRPr>
                <a:solidFill>
                  <a:schemeClr val="bg1"/>
                </a:solidFill>
              </a:defRPr>
            </a:lvl1pPr>
            <a:lvl2pPr>
              <a:lnSpc>
                <a:spcPts val="2100"/>
              </a:lnSpc>
              <a:defRPr>
                <a:solidFill>
                  <a:schemeClr val="bg1"/>
                </a:solidFill>
              </a:defRPr>
            </a:lvl2pPr>
            <a:lvl3pPr>
              <a:lnSpc>
                <a:spcPts val="2100"/>
              </a:lnSpc>
              <a:defRPr>
                <a:solidFill>
                  <a:schemeClr val="bg1"/>
                </a:solidFill>
              </a:defRPr>
            </a:lvl3pPr>
            <a:lvl4pPr>
              <a:lnSpc>
                <a:spcPts val="2100"/>
              </a:lnSpc>
              <a:defRPr>
                <a:solidFill>
                  <a:schemeClr val="bg1"/>
                </a:solidFill>
              </a:defRPr>
            </a:lvl4pPr>
            <a:lvl5pPr>
              <a:lnSpc>
                <a:spcPts val="2100"/>
              </a:lnSpc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r>
              <a:rPr lang="de-DE" dirty="0"/>
              <a:t>Secondo </a:t>
            </a:r>
            <a:r>
              <a:rPr lang="de-DE" dirty="0" err="1"/>
              <a:t>livello</a:t>
            </a:r>
            <a:endParaRPr lang="de-DE" dirty="0"/>
          </a:p>
          <a:p>
            <a:pPr lvl="2"/>
            <a:r>
              <a:rPr lang="de-DE" dirty="0" err="1"/>
              <a:t>Terzo</a:t>
            </a:r>
            <a:r>
              <a:rPr lang="de-DE" dirty="0"/>
              <a:t> </a:t>
            </a:r>
            <a:r>
              <a:rPr lang="de-DE" dirty="0" err="1"/>
              <a:t>livello</a:t>
            </a:r>
            <a:endParaRPr lang="de-DE" dirty="0"/>
          </a:p>
          <a:p>
            <a:pPr lvl="3"/>
            <a:r>
              <a:rPr lang="de-DE" dirty="0"/>
              <a:t>Quarto </a:t>
            </a:r>
            <a:r>
              <a:rPr lang="de-DE" dirty="0" err="1"/>
              <a:t>livello</a:t>
            </a:r>
            <a:endParaRPr lang="de-DE" dirty="0"/>
          </a:p>
          <a:p>
            <a:pPr lvl="4"/>
            <a:r>
              <a:rPr lang="de-DE" dirty="0"/>
              <a:t>Quinto </a:t>
            </a:r>
            <a:r>
              <a:rPr lang="de-DE" dirty="0" err="1"/>
              <a:t>livello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23432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 Titel &amp; Bi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018663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Ellipse 14">
            <a:extLst>
              <a:ext uri="{FF2B5EF4-FFF2-40B4-BE49-F238E27FC236}">
                <a16:creationId xmlns:a16="http://schemas.microsoft.com/office/drawing/2014/main" id="{2CF9E6CB-7D39-0600-ED70-F081E9929124}"/>
              </a:ext>
            </a:extLst>
          </p:cNvPr>
          <p:cNvSpPr/>
          <p:nvPr userDrawn="1"/>
        </p:nvSpPr>
        <p:spPr>
          <a:xfrm>
            <a:off x="46968" y="384391"/>
            <a:ext cx="3040981" cy="3040979"/>
          </a:xfrm>
          <a:prstGeom prst="ellipse">
            <a:avLst/>
          </a:prstGeom>
          <a:gradFill>
            <a:gsLst>
              <a:gs pos="65000">
                <a:schemeClr val="accent2">
                  <a:alpha val="0"/>
                </a:schemeClr>
              </a:gs>
              <a:gs pos="0">
                <a:schemeClr val="accent2">
                  <a:alpha val="35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10333041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9EDDA7C-E9F2-4B43-0E46-D3B9EC970F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271588" y="1916113"/>
            <a:ext cx="10333035" cy="414178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69081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Titel &amp; Text &amp; Bild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018663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Ellipse 14">
            <a:extLst>
              <a:ext uri="{FF2B5EF4-FFF2-40B4-BE49-F238E27FC236}">
                <a16:creationId xmlns:a16="http://schemas.microsoft.com/office/drawing/2014/main" id="{2CF9E6CB-7D39-0600-ED70-F081E9929124}"/>
              </a:ext>
            </a:extLst>
          </p:cNvPr>
          <p:cNvSpPr/>
          <p:nvPr userDrawn="1"/>
        </p:nvSpPr>
        <p:spPr>
          <a:xfrm>
            <a:off x="46968" y="384391"/>
            <a:ext cx="3040981" cy="3040979"/>
          </a:xfrm>
          <a:prstGeom prst="ellipse">
            <a:avLst/>
          </a:prstGeom>
          <a:gradFill>
            <a:gsLst>
              <a:gs pos="65000">
                <a:schemeClr val="accent2">
                  <a:alpha val="0"/>
                </a:schemeClr>
              </a:gs>
              <a:gs pos="0">
                <a:schemeClr val="accent2">
                  <a:alpha val="35000"/>
                </a:schemeClr>
              </a:gs>
              <a:gs pos="100000">
                <a:schemeClr val="accent2"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10333041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79EDDA7C-E9F2-4B43-0E46-D3B9EC970FB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86186" y="1916113"/>
            <a:ext cx="4918437" cy="414178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5627E6E-D5DF-F4ED-C4F8-5DA0FE829F3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2"/>
            <a:ext cx="4773612" cy="41828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 i="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5147223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 Titel &amp; Bild &amp;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E6B31F8-CCE1-DC33-F658-7A0F60373C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91E1ED9-1101-9065-DD1A-D06E35E0A3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2" name="Titel 21">
            <a:extLst>
              <a:ext uri="{FF2B5EF4-FFF2-40B4-BE49-F238E27FC236}">
                <a16:creationId xmlns:a16="http://schemas.microsoft.com/office/drawing/2014/main" id="{CE5464DA-1BA7-2062-541E-675601EDAD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90" y="387381"/>
            <a:ext cx="10333036" cy="861774"/>
          </a:xfrm>
        </p:spPr>
        <p:txBody>
          <a:bodyPr/>
          <a:lstStyle/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23" name="Bildplatzhalter 6">
            <a:extLst>
              <a:ext uri="{FF2B5EF4-FFF2-40B4-BE49-F238E27FC236}">
                <a16:creationId xmlns:a16="http://schemas.microsoft.com/office/drawing/2014/main" id="{BD8FA234-E393-145C-1E10-AE00ECED02B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686186" y="1916113"/>
            <a:ext cx="4918437" cy="4141787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endParaRPr lang="de-DE" dirty="0"/>
          </a:p>
        </p:txBody>
      </p:sp>
      <p:sp>
        <p:nvSpPr>
          <p:cNvPr id="28" name="Inhaltsplatzhalter 2">
            <a:extLst>
              <a:ext uri="{FF2B5EF4-FFF2-40B4-BE49-F238E27FC236}">
                <a16:creationId xmlns:a16="http://schemas.microsoft.com/office/drawing/2014/main" id="{13382009-554A-FA33-FFFE-E1B7278569A0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2"/>
            <a:ext cx="4773612" cy="41828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 i="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21169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 Auflistung mit Icon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E6B31F8-CCE1-DC33-F658-7A0F60373C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91E1ED9-1101-9065-DD1A-D06E35E0A3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2" name="Titel 21">
            <a:extLst>
              <a:ext uri="{FF2B5EF4-FFF2-40B4-BE49-F238E27FC236}">
                <a16:creationId xmlns:a16="http://schemas.microsoft.com/office/drawing/2014/main" id="{CE5464DA-1BA7-2062-541E-675601EDAD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2044" y="138521"/>
            <a:ext cx="10333036" cy="861774"/>
          </a:xfrm>
        </p:spPr>
        <p:txBody>
          <a:bodyPr/>
          <a:lstStyle/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24" name="Bildplatzhalter 23">
            <a:extLst>
              <a:ext uri="{FF2B5EF4-FFF2-40B4-BE49-F238E27FC236}">
                <a16:creationId xmlns:a16="http://schemas.microsoft.com/office/drawing/2014/main" id="{32AB0AF1-9560-28D9-8543-63D5C0396BD7}"/>
              </a:ext>
            </a:extLst>
          </p:cNvPr>
          <p:cNvSpPr>
            <a:spLocks noGrp="1" noChangeAspect="1"/>
          </p:cNvSpPr>
          <p:nvPr>
            <p:ph type="pic" sz="quarter" idx="13"/>
          </p:nvPr>
        </p:nvSpPr>
        <p:spPr>
          <a:xfrm>
            <a:off x="819262" y="1653928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27" name="Bildplatzhalter 23">
            <a:extLst>
              <a:ext uri="{FF2B5EF4-FFF2-40B4-BE49-F238E27FC236}">
                <a16:creationId xmlns:a16="http://schemas.microsoft.com/office/drawing/2014/main" id="{2E7B079C-41AC-FEAE-D587-5F50513DB22A}"/>
              </a:ext>
            </a:extLst>
          </p:cNvPr>
          <p:cNvSpPr>
            <a:spLocks noGrp="1" noChangeAspect="1"/>
          </p:cNvSpPr>
          <p:nvPr>
            <p:ph type="pic" sz="quarter" idx="14"/>
          </p:nvPr>
        </p:nvSpPr>
        <p:spPr>
          <a:xfrm>
            <a:off x="8382959" y="1657832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28" name="Bildplatzhalter 23">
            <a:extLst>
              <a:ext uri="{FF2B5EF4-FFF2-40B4-BE49-F238E27FC236}">
                <a16:creationId xmlns:a16="http://schemas.microsoft.com/office/drawing/2014/main" id="{56A09D73-A66F-11A7-0015-C0C4F8C1A525}"/>
              </a:ext>
            </a:extLst>
          </p:cNvPr>
          <p:cNvSpPr>
            <a:spLocks noGrp="1" noChangeAspect="1"/>
          </p:cNvSpPr>
          <p:nvPr>
            <p:ph type="pic" sz="quarter" idx="15"/>
          </p:nvPr>
        </p:nvSpPr>
        <p:spPr>
          <a:xfrm>
            <a:off x="4689090" y="1653928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29" name="Bildplatzhalter 23">
            <a:extLst>
              <a:ext uri="{FF2B5EF4-FFF2-40B4-BE49-F238E27FC236}">
                <a16:creationId xmlns:a16="http://schemas.microsoft.com/office/drawing/2014/main" id="{2EE12FA7-978C-F59D-3358-18574D7BA759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19262" y="4022295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30" name="Bildplatzhalter 23">
            <a:extLst>
              <a:ext uri="{FF2B5EF4-FFF2-40B4-BE49-F238E27FC236}">
                <a16:creationId xmlns:a16="http://schemas.microsoft.com/office/drawing/2014/main" id="{30E2C86E-B369-DB63-AF49-C2D63717AB3D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8382959" y="4026199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31" name="Bildplatzhalter 23">
            <a:extLst>
              <a:ext uri="{FF2B5EF4-FFF2-40B4-BE49-F238E27FC236}">
                <a16:creationId xmlns:a16="http://schemas.microsoft.com/office/drawing/2014/main" id="{F2589272-01AA-0BF4-587B-C3405670834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4689090" y="4022295"/>
            <a:ext cx="360000" cy="360000"/>
          </a:xfrm>
        </p:spPr>
        <p:txBody>
          <a:bodyPr>
            <a:normAutofit/>
          </a:bodyPr>
          <a:lstStyle>
            <a:lvl1pPr>
              <a:defRPr sz="800"/>
            </a:lvl1pPr>
          </a:lstStyle>
          <a:p>
            <a:endParaRPr lang="de-DE" dirty="0"/>
          </a:p>
        </p:txBody>
      </p:sp>
      <p:sp>
        <p:nvSpPr>
          <p:cNvPr id="34" name="Textplatzhalter 33">
            <a:extLst>
              <a:ext uri="{FF2B5EF4-FFF2-40B4-BE49-F238E27FC236}">
                <a16:creationId xmlns:a16="http://schemas.microsoft.com/office/drawing/2014/main" id="{5ECBFFBE-6319-689C-C0E5-F6D29A9B6A0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819262" y="2142311"/>
            <a:ext cx="3212148" cy="356964"/>
          </a:xfrm>
        </p:spPr>
        <p:txBody>
          <a:bodyPr anchor="ctr"/>
          <a:lstStyle>
            <a:lvl1pPr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 err="1"/>
              <a:t>Titolo</a:t>
            </a:r>
            <a:endParaRPr lang="de-DE" dirty="0"/>
          </a:p>
        </p:txBody>
      </p:sp>
      <p:sp>
        <p:nvSpPr>
          <p:cNvPr id="45" name="Textplatzhalter 33">
            <a:extLst>
              <a:ext uri="{FF2B5EF4-FFF2-40B4-BE49-F238E27FC236}">
                <a16:creationId xmlns:a16="http://schemas.microsoft.com/office/drawing/2014/main" id="{29CE7A96-CA8B-3EDD-0CF5-18776ADF81D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4689089" y="2142311"/>
            <a:ext cx="3086185" cy="356964"/>
          </a:xfr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Titolo</a:t>
            </a:r>
            <a:endParaRPr lang="de-DE" dirty="0"/>
          </a:p>
        </p:txBody>
      </p:sp>
      <p:sp>
        <p:nvSpPr>
          <p:cNvPr id="47" name="Textplatzhalter 33">
            <a:extLst>
              <a:ext uri="{FF2B5EF4-FFF2-40B4-BE49-F238E27FC236}">
                <a16:creationId xmlns:a16="http://schemas.microsoft.com/office/drawing/2014/main" id="{F1ECF43E-F9BB-FE3A-E2B9-22EAF8745B6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8382959" y="2142311"/>
            <a:ext cx="2890096" cy="356964"/>
          </a:xfrm>
        </p:spPr>
        <p:txBody>
          <a:bodyPr anchor="ctr"/>
          <a:lstStyle>
            <a:lvl1pPr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 err="1"/>
              <a:t>Titolo</a:t>
            </a:r>
            <a:endParaRPr lang="de-DE" dirty="0"/>
          </a:p>
        </p:txBody>
      </p:sp>
      <p:sp>
        <p:nvSpPr>
          <p:cNvPr id="49" name="Textplatzhalter 33">
            <a:extLst>
              <a:ext uri="{FF2B5EF4-FFF2-40B4-BE49-F238E27FC236}">
                <a16:creationId xmlns:a16="http://schemas.microsoft.com/office/drawing/2014/main" id="{B4792AF0-3D86-ABFA-7695-9741C037199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8382959" y="4511149"/>
            <a:ext cx="2890096" cy="356964"/>
          </a:xfrm>
        </p:spPr>
        <p:txBody>
          <a:bodyPr anchor="ctr"/>
          <a:lstStyle>
            <a:lvl1pPr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 err="1"/>
              <a:t>Titolo</a:t>
            </a:r>
            <a:endParaRPr lang="de-DE" dirty="0"/>
          </a:p>
        </p:txBody>
      </p:sp>
      <p:sp>
        <p:nvSpPr>
          <p:cNvPr id="51" name="Textplatzhalter 33">
            <a:extLst>
              <a:ext uri="{FF2B5EF4-FFF2-40B4-BE49-F238E27FC236}">
                <a16:creationId xmlns:a16="http://schemas.microsoft.com/office/drawing/2014/main" id="{42F0834F-4BDC-FEF5-027C-2813D4BD54C9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689090" y="4511149"/>
            <a:ext cx="3086184" cy="356964"/>
          </a:xfrm>
        </p:spPr>
        <p:txBody>
          <a:bodyPr anchor="ctr"/>
          <a:lstStyle>
            <a:lvl1pPr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 err="1"/>
              <a:t>Titolo</a:t>
            </a:r>
            <a:endParaRPr lang="de-DE" dirty="0"/>
          </a:p>
        </p:txBody>
      </p:sp>
      <p:sp>
        <p:nvSpPr>
          <p:cNvPr id="53" name="Textplatzhalter 33">
            <a:extLst>
              <a:ext uri="{FF2B5EF4-FFF2-40B4-BE49-F238E27FC236}">
                <a16:creationId xmlns:a16="http://schemas.microsoft.com/office/drawing/2014/main" id="{D719C43C-0E16-82D4-5163-C58FA3A3CC7D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19262" y="4511149"/>
            <a:ext cx="3212148" cy="356964"/>
          </a:xfrm>
        </p:spPr>
        <p:txBody>
          <a:bodyPr anchor="ctr"/>
          <a:lstStyle>
            <a:lvl1pPr>
              <a:defRPr lang="de-DE" sz="17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Mastertitelformat</a:t>
            </a:r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4101B8B4-BDF2-2BA5-0A5F-C491DBD8E8AE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819261" y="2525367"/>
            <a:ext cx="3212149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16" name="Textplatzhalter 14">
            <a:extLst>
              <a:ext uri="{FF2B5EF4-FFF2-40B4-BE49-F238E27FC236}">
                <a16:creationId xmlns:a16="http://schemas.microsoft.com/office/drawing/2014/main" id="{49130109-7547-4A49-AB61-BA98711D27C0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8382959" y="2525367"/>
            <a:ext cx="2890096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17" name="Textplatzhalter 14">
            <a:extLst>
              <a:ext uri="{FF2B5EF4-FFF2-40B4-BE49-F238E27FC236}">
                <a16:creationId xmlns:a16="http://schemas.microsoft.com/office/drawing/2014/main" id="{A65ABAFE-43E1-96EA-8BCC-3A565036DA4A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689090" y="2525367"/>
            <a:ext cx="3086184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18" name="Textplatzhalter 14">
            <a:extLst>
              <a:ext uri="{FF2B5EF4-FFF2-40B4-BE49-F238E27FC236}">
                <a16:creationId xmlns:a16="http://schemas.microsoft.com/office/drawing/2014/main" id="{1A8F4C67-192A-2F52-7577-143B071EFC15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19262" y="4894821"/>
            <a:ext cx="3212148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19" name="Textplatzhalter 14">
            <a:extLst>
              <a:ext uri="{FF2B5EF4-FFF2-40B4-BE49-F238E27FC236}">
                <a16:creationId xmlns:a16="http://schemas.microsoft.com/office/drawing/2014/main" id="{8966467B-C448-614F-5189-88D8660AFD84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8382959" y="4894821"/>
            <a:ext cx="2890096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20" name="Textplatzhalter 14">
            <a:extLst>
              <a:ext uri="{FF2B5EF4-FFF2-40B4-BE49-F238E27FC236}">
                <a16:creationId xmlns:a16="http://schemas.microsoft.com/office/drawing/2014/main" id="{DA8BD799-B808-5409-E77F-6D817764F296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4689090" y="4894821"/>
            <a:ext cx="3086184" cy="1002299"/>
          </a:xfrm>
        </p:spPr>
        <p:txBody>
          <a:bodyPr/>
          <a:lstStyle>
            <a:lvl1pPr>
              <a:lnSpc>
                <a:spcPts val="1800"/>
              </a:lnSpc>
              <a:defRPr sz="1400" b="0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45774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Facts mit Icon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E6B31F8-CCE1-DC33-F658-7A0F60373C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91E1ED9-1101-9065-DD1A-D06E35E0A3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2" name="Titel 21">
            <a:extLst>
              <a:ext uri="{FF2B5EF4-FFF2-40B4-BE49-F238E27FC236}">
                <a16:creationId xmlns:a16="http://schemas.microsoft.com/office/drawing/2014/main" id="{CE5464DA-1BA7-2062-541E-675601EDAD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72044" y="138521"/>
            <a:ext cx="10333036" cy="861774"/>
          </a:xfrm>
        </p:spPr>
        <p:txBody>
          <a:bodyPr/>
          <a:lstStyle/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27" name="Bildplatzhalter 23">
            <a:extLst>
              <a:ext uri="{FF2B5EF4-FFF2-40B4-BE49-F238E27FC236}">
                <a16:creationId xmlns:a16="http://schemas.microsoft.com/office/drawing/2014/main" id="{2E7B079C-41AC-FEAE-D587-5F50513DB22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848989" y="1678967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95B3CD21-DFB6-DB17-C257-2D439C4AA6E9}"/>
              </a:ext>
            </a:extLst>
          </p:cNvPr>
          <p:cNvSpPr>
            <a:spLocks noGrp="1"/>
          </p:cNvSpPr>
          <p:nvPr>
            <p:ph type="body" sz="quarter" idx="40" hasCustomPrompt="1"/>
          </p:nvPr>
        </p:nvSpPr>
        <p:spPr>
          <a:xfrm>
            <a:off x="1251150" y="2090276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17" name="Textplatzhalter 33">
            <a:extLst>
              <a:ext uri="{FF2B5EF4-FFF2-40B4-BE49-F238E27FC236}">
                <a16:creationId xmlns:a16="http://schemas.microsoft.com/office/drawing/2014/main" id="{81929E1A-8885-58D8-94BE-BD90E86638CA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8381475" y="1679724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18" name="Textplatzhalter 14">
            <a:extLst>
              <a:ext uri="{FF2B5EF4-FFF2-40B4-BE49-F238E27FC236}">
                <a16:creationId xmlns:a16="http://schemas.microsoft.com/office/drawing/2014/main" id="{79F9274A-E728-18DB-C9A7-97A45CADC6EC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4886313" y="2090276"/>
            <a:ext cx="2364135" cy="696713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19" name="Textplatzhalter 14">
            <a:extLst>
              <a:ext uri="{FF2B5EF4-FFF2-40B4-BE49-F238E27FC236}">
                <a16:creationId xmlns:a16="http://schemas.microsoft.com/office/drawing/2014/main" id="{652B0A59-0702-7260-96F7-BB42FEE43366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8382217" y="2090276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52" name="Textplatzhalter 14">
            <a:extLst>
              <a:ext uri="{FF2B5EF4-FFF2-40B4-BE49-F238E27FC236}">
                <a16:creationId xmlns:a16="http://schemas.microsoft.com/office/drawing/2014/main" id="{BF9BE209-51F0-2A85-2267-06932CCF3DAB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1250408" y="3553839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56" name="Textplatzhalter 14">
            <a:extLst>
              <a:ext uri="{FF2B5EF4-FFF2-40B4-BE49-F238E27FC236}">
                <a16:creationId xmlns:a16="http://schemas.microsoft.com/office/drawing/2014/main" id="{7C276A68-2AAA-C3C9-6495-65F774DF874E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4885571" y="3553839"/>
            <a:ext cx="2364135" cy="696713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57" name="Textplatzhalter 14">
            <a:extLst>
              <a:ext uri="{FF2B5EF4-FFF2-40B4-BE49-F238E27FC236}">
                <a16:creationId xmlns:a16="http://schemas.microsoft.com/office/drawing/2014/main" id="{AFDDE9C3-E849-ADE9-B071-5010CA1E61A3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8381475" y="3553839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62" name="Textplatzhalter 14">
            <a:extLst>
              <a:ext uri="{FF2B5EF4-FFF2-40B4-BE49-F238E27FC236}">
                <a16:creationId xmlns:a16="http://schemas.microsoft.com/office/drawing/2014/main" id="{671D13D8-E0DE-28FE-DCB4-37E117E5E6D1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1250084" y="5019258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65" name="Textplatzhalter 14">
            <a:extLst>
              <a:ext uri="{FF2B5EF4-FFF2-40B4-BE49-F238E27FC236}">
                <a16:creationId xmlns:a16="http://schemas.microsoft.com/office/drawing/2014/main" id="{5D9C3840-790A-9CB8-0AE1-9E0B17A1C0F9}"/>
              </a:ext>
            </a:extLst>
          </p:cNvPr>
          <p:cNvSpPr>
            <a:spLocks noGrp="1"/>
          </p:cNvSpPr>
          <p:nvPr>
            <p:ph type="body" sz="quarter" idx="61" hasCustomPrompt="1"/>
          </p:nvPr>
        </p:nvSpPr>
        <p:spPr>
          <a:xfrm>
            <a:off x="4882299" y="5019258"/>
            <a:ext cx="2414090" cy="696713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66" name="Textplatzhalter 14">
            <a:extLst>
              <a:ext uri="{FF2B5EF4-FFF2-40B4-BE49-F238E27FC236}">
                <a16:creationId xmlns:a16="http://schemas.microsoft.com/office/drawing/2014/main" id="{B7FF6514-532B-36F7-B467-DC6EBA262C03}"/>
              </a:ext>
            </a:extLst>
          </p:cNvPr>
          <p:cNvSpPr>
            <a:spLocks noGrp="1"/>
          </p:cNvSpPr>
          <p:nvPr>
            <p:ph type="body" sz="quarter" idx="62" hasCustomPrompt="1"/>
          </p:nvPr>
        </p:nvSpPr>
        <p:spPr>
          <a:xfrm>
            <a:off x="8397877" y="5019258"/>
            <a:ext cx="2364135" cy="697627"/>
          </a:xfrm>
        </p:spPr>
        <p:txBody>
          <a:bodyPr/>
          <a:lstStyle>
            <a:lvl1pPr>
              <a:defRPr sz="1800" b="1"/>
            </a:lvl1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3" name="Bildplatzhalter 23">
            <a:extLst>
              <a:ext uri="{FF2B5EF4-FFF2-40B4-BE49-F238E27FC236}">
                <a16:creationId xmlns:a16="http://schemas.microsoft.com/office/drawing/2014/main" id="{EBEA8154-A05C-84BB-B49A-4117368FBD86}"/>
              </a:ext>
            </a:extLst>
          </p:cNvPr>
          <p:cNvSpPr>
            <a:spLocks noGrp="1"/>
          </p:cNvSpPr>
          <p:nvPr>
            <p:ph type="pic" sz="quarter" idx="63" hasCustomPrompt="1"/>
          </p:nvPr>
        </p:nvSpPr>
        <p:spPr>
          <a:xfrm>
            <a:off x="9848989" y="3150485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6" name="Textplatzhalter 33">
            <a:extLst>
              <a:ext uri="{FF2B5EF4-FFF2-40B4-BE49-F238E27FC236}">
                <a16:creationId xmlns:a16="http://schemas.microsoft.com/office/drawing/2014/main" id="{58CE2F0E-A084-821B-71DD-F243688F874B}"/>
              </a:ext>
            </a:extLst>
          </p:cNvPr>
          <p:cNvSpPr>
            <a:spLocks noGrp="1"/>
          </p:cNvSpPr>
          <p:nvPr>
            <p:ph type="body" sz="quarter" idx="64" hasCustomPrompt="1"/>
          </p:nvPr>
        </p:nvSpPr>
        <p:spPr>
          <a:xfrm>
            <a:off x="8381475" y="3151242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8" name="Bildplatzhalter 23">
            <a:extLst>
              <a:ext uri="{FF2B5EF4-FFF2-40B4-BE49-F238E27FC236}">
                <a16:creationId xmlns:a16="http://schemas.microsoft.com/office/drawing/2014/main" id="{6C68BA2A-67FF-9872-632B-136D78C74D17}"/>
              </a:ext>
            </a:extLst>
          </p:cNvPr>
          <p:cNvSpPr>
            <a:spLocks noGrp="1"/>
          </p:cNvSpPr>
          <p:nvPr>
            <p:ph type="pic" sz="quarter" idx="65" hasCustomPrompt="1"/>
          </p:nvPr>
        </p:nvSpPr>
        <p:spPr>
          <a:xfrm>
            <a:off x="9848989" y="4609892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9" name="Textplatzhalter 33">
            <a:extLst>
              <a:ext uri="{FF2B5EF4-FFF2-40B4-BE49-F238E27FC236}">
                <a16:creationId xmlns:a16="http://schemas.microsoft.com/office/drawing/2014/main" id="{666683B6-F309-F1BB-B2B9-F6F37872D4D3}"/>
              </a:ext>
            </a:extLst>
          </p:cNvPr>
          <p:cNvSpPr>
            <a:spLocks noGrp="1"/>
          </p:cNvSpPr>
          <p:nvPr>
            <p:ph type="body" sz="quarter" idx="66" hasCustomPrompt="1"/>
          </p:nvPr>
        </p:nvSpPr>
        <p:spPr>
          <a:xfrm>
            <a:off x="8381475" y="4610649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10" name="Bildplatzhalter 23">
            <a:extLst>
              <a:ext uri="{FF2B5EF4-FFF2-40B4-BE49-F238E27FC236}">
                <a16:creationId xmlns:a16="http://schemas.microsoft.com/office/drawing/2014/main" id="{3B50682B-DD8B-4EBC-8168-EA989586632E}"/>
              </a:ext>
            </a:extLst>
          </p:cNvPr>
          <p:cNvSpPr>
            <a:spLocks noGrp="1"/>
          </p:cNvSpPr>
          <p:nvPr>
            <p:ph type="pic" sz="quarter" idx="67" hasCustomPrompt="1"/>
          </p:nvPr>
        </p:nvSpPr>
        <p:spPr>
          <a:xfrm>
            <a:off x="6348836" y="1678967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11" name="Textplatzhalter 33">
            <a:extLst>
              <a:ext uri="{FF2B5EF4-FFF2-40B4-BE49-F238E27FC236}">
                <a16:creationId xmlns:a16="http://schemas.microsoft.com/office/drawing/2014/main" id="{D21788B0-AC1A-51C2-1436-CC04A6056576}"/>
              </a:ext>
            </a:extLst>
          </p:cNvPr>
          <p:cNvSpPr>
            <a:spLocks noGrp="1"/>
          </p:cNvSpPr>
          <p:nvPr>
            <p:ph type="body" sz="quarter" idx="68" hasCustomPrompt="1"/>
          </p:nvPr>
        </p:nvSpPr>
        <p:spPr>
          <a:xfrm>
            <a:off x="4881322" y="1679724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13" name="Bildplatzhalter 23">
            <a:extLst>
              <a:ext uri="{FF2B5EF4-FFF2-40B4-BE49-F238E27FC236}">
                <a16:creationId xmlns:a16="http://schemas.microsoft.com/office/drawing/2014/main" id="{7F47C5F0-1DA1-4867-919A-55A995BFFA43}"/>
              </a:ext>
            </a:extLst>
          </p:cNvPr>
          <p:cNvSpPr>
            <a:spLocks noGrp="1"/>
          </p:cNvSpPr>
          <p:nvPr>
            <p:ph type="pic" sz="quarter" idx="69" hasCustomPrompt="1"/>
          </p:nvPr>
        </p:nvSpPr>
        <p:spPr>
          <a:xfrm>
            <a:off x="6348836" y="3150485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14" name="Textplatzhalter 33">
            <a:extLst>
              <a:ext uri="{FF2B5EF4-FFF2-40B4-BE49-F238E27FC236}">
                <a16:creationId xmlns:a16="http://schemas.microsoft.com/office/drawing/2014/main" id="{153BFEC5-9296-D7B0-8263-58672756B9DD}"/>
              </a:ext>
            </a:extLst>
          </p:cNvPr>
          <p:cNvSpPr>
            <a:spLocks noGrp="1"/>
          </p:cNvSpPr>
          <p:nvPr>
            <p:ph type="body" sz="quarter" idx="70" hasCustomPrompt="1"/>
          </p:nvPr>
        </p:nvSpPr>
        <p:spPr>
          <a:xfrm>
            <a:off x="4881322" y="3151242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20" name="Bildplatzhalter 23">
            <a:extLst>
              <a:ext uri="{FF2B5EF4-FFF2-40B4-BE49-F238E27FC236}">
                <a16:creationId xmlns:a16="http://schemas.microsoft.com/office/drawing/2014/main" id="{30126CF1-7AFA-B3A8-2703-3B9C1B98644D}"/>
              </a:ext>
            </a:extLst>
          </p:cNvPr>
          <p:cNvSpPr>
            <a:spLocks noGrp="1"/>
          </p:cNvSpPr>
          <p:nvPr>
            <p:ph type="pic" sz="quarter" idx="71" hasCustomPrompt="1"/>
          </p:nvPr>
        </p:nvSpPr>
        <p:spPr>
          <a:xfrm>
            <a:off x="6348836" y="4609892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21" name="Textplatzhalter 33">
            <a:extLst>
              <a:ext uri="{FF2B5EF4-FFF2-40B4-BE49-F238E27FC236}">
                <a16:creationId xmlns:a16="http://schemas.microsoft.com/office/drawing/2014/main" id="{4027847C-0383-A565-748D-876A00555C94}"/>
              </a:ext>
            </a:extLst>
          </p:cNvPr>
          <p:cNvSpPr>
            <a:spLocks noGrp="1"/>
          </p:cNvSpPr>
          <p:nvPr>
            <p:ph type="body" sz="quarter" idx="72" hasCustomPrompt="1"/>
          </p:nvPr>
        </p:nvSpPr>
        <p:spPr>
          <a:xfrm>
            <a:off x="4881322" y="4610649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25" name="Bildplatzhalter 23">
            <a:extLst>
              <a:ext uri="{FF2B5EF4-FFF2-40B4-BE49-F238E27FC236}">
                <a16:creationId xmlns:a16="http://schemas.microsoft.com/office/drawing/2014/main" id="{FED29017-E9F8-EFBE-1D11-786220D861BB}"/>
              </a:ext>
            </a:extLst>
          </p:cNvPr>
          <p:cNvSpPr>
            <a:spLocks noGrp="1"/>
          </p:cNvSpPr>
          <p:nvPr>
            <p:ph type="pic" sz="quarter" idx="73" hasCustomPrompt="1"/>
          </p:nvPr>
        </p:nvSpPr>
        <p:spPr>
          <a:xfrm>
            <a:off x="2721514" y="1678967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26" name="Textplatzhalter 33">
            <a:extLst>
              <a:ext uri="{FF2B5EF4-FFF2-40B4-BE49-F238E27FC236}">
                <a16:creationId xmlns:a16="http://schemas.microsoft.com/office/drawing/2014/main" id="{E04DC044-CD3F-2211-DD18-753897AC1650}"/>
              </a:ext>
            </a:extLst>
          </p:cNvPr>
          <p:cNvSpPr>
            <a:spLocks noGrp="1"/>
          </p:cNvSpPr>
          <p:nvPr>
            <p:ph type="body" sz="quarter" idx="74" hasCustomPrompt="1"/>
          </p:nvPr>
        </p:nvSpPr>
        <p:spPr>
          <a:xfrm>
            <a:off x="1254000" y="1679724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29" name="Bildplatzhalter 23">
            <a:extLst>
              <a:ext uri="{FF2B5EF4-FFF2-40B4-BE49-F238E27FC236}">
                <a16:creationId xmlns:a16="http://schemas.microsoft.com/office/drawing/2014/main" id="{219D6D06-E001-3281-AE00-B9CABFCB6777}"/>
              </a:ext>
            </a:extLst>
          </p:cNvPr>
          <p:cNvSpPr>
            <a:spLocks noGrp="1"/>
          </p:cNvSpPr>
          <p:nvPr>
            <p:ph type="pic" sz="quarter" idx="75" hasCustomPrompt="1"/>
          </p:nvPr>
        </p:nvSpPr>
        <p:spPr>
          <a:xfrm>
            <a:off x="2721514" y="3150485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30" name="Textplatzhalter 33">
            <a:extLst>
              <a:ext uri="{FF2B5EF4-FFF2-40B4-BE49-F238E27FC236}">
                <a16:creationId xmlns:a16="http://schemas.microsoft.com/office/drawing/2014/main" id="{3BBD3A46-79B4-35DF-AE82-894D72D0C7AA}"/>
              </a:ext>
            </a:extLst>
          </p:cNvPr>
          <p:cNvSpPr>
            <a:spLocks noGrp="1"/>
          </p:cNvSpPr>
          <p:nvPr>
            <p:ph type="body" sz="quarter" idx="76" hasCustomPrompt="1"/>
          </p:nvPr>
        </p:nvSpPr>
        <p:spPr>
          <a:xfrm>
            <a:off x="1254000" y="3151242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  <p:sp>
        <p:nvSpPr>
          <p:cNvPr id="31" name="Bildplatzhalter 23">
            <a:extLst>
              <a:ext uri="{FF2B5EF4-FFF2-40B4-BE49-F238E27FC236}">
                <a16:creationId xmlns:a16="http://schemas.microsoft.com/office/drawing/2014/main" id="{ED280351-3244-EED2-A6D3-494AAEE92F6E}"/>
              </a:ext>
            </a:extLst>
          </p:cNvPr>
          <p:cNvSpPr>
            <a:spLocks noGrp="1"/>
          </p:cNvSpPr>
          <p:nvPr>
            <p:ph type="pic" sz="quarter" idx="77" hasCustomPrompt="1"/>
          </p:nvPr>
        </p:nvSpPr>
        <p:spPr>
          <a:xfrm>
            <a:off x="2721514" y="4609892"/>
            <a:ext cx="360000" cy="356964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80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/>
              <a:t>Icon</a:t>
            </a:r>
          </a:p>
          <a:p>
            <a:endParaRPr lang="de-DE" dirty="0"/>
          </a:p>
        </p:txBody>
      </p:sp>
      <p:sp>
        <p:nvSpPr>
          <p:cNvPr id="32" name="Textplatzhalter 33">
            <a:extLst>
              <a:ext uri="{FF2B5EF4-FFF2-40B4-BE49-F238E27FC236}">
                <a16:creationId xmlns:a16="http://schemas.microsoft.com/office/drawing/2014/main" id="{97FB8E99-D8E9-A430-20D1-3EDB9636877E}"/>
              </a:ext>
            </a:extLst>
          </p:cNvPr>
          <p:cNvSpPr>
            <a:spLocks noGrp="1"/>
          </p:cNvSpPr>
          <p:nvPr>
            <p:ph type="body" sz="quarter" idx="78" hasCustomPrompt="1"/>
          </p:nvPr>
        </p:nvSpPr>
        <p:spPr>
          <a:xfrm>
            <a:off x="1254000" y="4610649"/>
            <a:ext cx="1375347" cy="356964"/>
          </a:xfrm>
        </p:spPr>
        <p:txBody>
          <a:bodyPr/>
          <a:lstStyle>
            <a:lvl1pPr>
              <a:defRPr lang="de-DE" sz="2800" b="1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10.000</a:t>
            </a:r>
          </a:p>
        </p:txBody>
      </p:sp>
    </p:spTree>
    <p:extLst>
      <p:ext uri="{BB962C8B-B14F-4D97-AF65-F5344CB8AC3E}">
        <p14:creationId xmlns:p14="http://schemas.microsoft.com/office/powerpoint/2010/main" val="220123554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 Text mit Hervorhebunge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E1AAA35E-042B-B668-5D8A-9280231E5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57" t="-937" r="1"/>
          <a:stretch>
            <a:fillRect/>
          </a:stretch>
        </p:blipFill>
        <p:spPr>
          <a:xfrm>
            <a:off x="928687" y="244838"/>
            <a:ext cx="3505200" cy="3536134"/>
          </a:xfrm>
          <a:prstGeom prst="rect">
            <a:avLst/>
          </a:prstGeom>
        </p:spPr>
      </p:pic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1502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2117357A-4C1A-B221-5668-9B49550FC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461968"/>
            <a:ext cx="5929313" cy="153888"/>
          </a:xfrm>
        </p:spPr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CE85D56-4C13-3535-DB79-551E8D3AA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4750" y="6461968"/>
            <a:ext cx="269875" cy="153888"/>
          </a:xfrm>
        </p:spPr>
        <p:txBody>
          <a:bodyPr/>
          <a:lstStyle/>
          <a:p>
            <a:fld id="{0CECE7B1-5EFC-4FC6-A639-592059BC9CC5}" type="slidenum">
              <a:rPr lang="de-DE" smtClean="0"/>
              <a:t>‹Nr.›</a:t>
            </a:fld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AA56E7C0-2FA7-D6AA-86E4-A17385F2BA2B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 rot="10800000">
            <a:off x="0" y="3878843"/>
            <a:ext cx="1156108" cy="2979157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8AA18F6-9AB0-8240-4D3B-111BB4E843F2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>
            <a:off x="11035892" y="801815"/>
            <a:ext cx="1156108" cy="2979157"/>
          </a:xfrm>
          <a:prstGeom prst="rect">
            <a:avLst/>
          </a:prstGeom>
        </p:spPr>
      </p:pic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34DC5C0A-D493-2EED-0C6F-EE1C9D3EA0D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7703"/>
            <a:ext cx="4513862" cy="2134297"/>
          </a:xfrm>
        </p:spPr>
        <p:txBody>
          <a:bodyPr/>
          <a:lstStyle>
            <a:lvl1pPr>
              <a:lnSpc>
                <a:spcPts val="2100"/>
              </a:lnSpc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0"/>
            <a:endParaRPr lang="de-DE" dirty="0"/>
          </a:p>
          <a:p>
            <a:pPr lvl="1"/>
            <a:endParaRPr lang="de-DE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70101024-2BE8-D07D-C910-9F467C0C8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20" name="Inhaltsplatzhalter 2">
            <a:extLst>
              <a:ext uri="{FF2B5EF4-FFF2-40B4-BE49-F238E27FC236}">
                <a16:creationId xmlns:a16="http://schemas.microsoft.com/office/drawing/2014/main" id="{9B4B4F0A-43F4-9D33-B19E-F2CF4821D8F9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657263" y="1911409"/>
            <a:ext cx="4053064" cy="3726537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b="0" kern="1200" dirty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  <a:p>
            <a:pPr lvl="0"/>
            <a:endParaRPr lang="de-DE" dirty="0"/>
          </a:p>
        </p:txBody>
      </p:sp>
      <p:sp>
        <p:nvSpPr>
          <p:cNvPr id="6" name="Textplatzhalter 33">
            <a:extLst>
              <a:ext uri="{FF2B5EF4-FFF2-40B4-BE49-F238E27FC236}">
                <a16:creationId xmlns:a16="http://schemas.microsoft.com/office/drawing/2014/main" id="{EB70BD52-461F-B1C1-894B-2973ABF4C872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271588" y="4218298"/>
            <a:ext cx="4513862" cy="1419647"/>
          </a:xfrm>
        </p:spPr>
        <p:txBody>
          <a:bodyPr anchor="t"/>
          <a:lstStyle>
            <a:lvl1pPr>
              <a:defRPr lang="de-DE" sz="15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/>
              <a:t>Test</a:t>
            </a:r>
          </a:p>
          <a:p>
            <a:pPr lvl="0"/>
            <a:r>
              <a:rPr lang="de-DE" dirty="0"/>
              <a:t>Testo</a:t>
            </a:r>
          </a:p>
          <a:p>
            <a:pPr lvl="0"/>
            <a:r>
              <a:rPr lang="de-DE" dirty="0"/>
              <a:t>Testo</a:t>
            </a:r>
          </a:p>
        </p:txBody>
      </p:sp>
    </p:spTree>
    <p:extLst>
      <p:ext uri="{BB962C8B-B14F-4D97-AF65-F5344CB8AC3E}">
        <p14:creationId xmlns:p14="http://schemas.microsoft.com/office/powerpoint/2010/main" val="2744180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 Text &amp; Bild mit Spiegelopti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98156BD5-CC22-AFE6-7A7A-B082DA324C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7" r="1597"/>
          <a:stretch/>
        </p:blipFill>
        <p:spPr>
          <a:xfrm>
            <a:off x="5675952" y="1"/>
            <a:ext cx="6516048" cy="6857999"/>
          </a:xfrm>
          <a:prstGeom prst="rect">
            <a:avLst/>
          </a:prstGeom>
        </p:spPr>
      </p:pic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1502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2117357A-4C1A-B221-5668-9B49550FC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461968"/>
            <a:ext cx="5929313" cy="153888"/>
          </a:xfrm>
        </p:spPr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CE85D56-4C13-3535-DB79-551E8D3AA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4750" y="6461968"/>
            <a:ext cx="269875" cy="153888"/>
          </a:xfrm>
        </p:spPr>
        <p:txBody>
          <a:bodyPr/>
          <a:lstStyle/>
          <a:p>
            <a:fld id="{0CECE7B1-5EFC-4FC6-A639-592059BC9CC5}" type="slidenum">
              <a:rPr lang="de-DE" smtClean="0"/>
              <a:t>‹Nr.›</a:t>
            </a:fld>
            <a:endParaRPr lang="de-DE" dirty="0"/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34DC5C0A-D493-2EED-0C6F-EE1C9D3EA0D9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7703"/>
            <a:ext cx="4894262" cy="3803647"/>
          </a:xfrm>
        </p:spPr>
        <p:txBody>
          <a:bodyPr/>
          <a:lstStyle>
            <a:lvl1pPr>
              <a:lnSpc>
                <a:spcPts val="2100"/>
              </a:lnSpc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kern="1200" dirty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16" name="Titel 1">
            <a:extLst>
              <a:ext uri="{FF2B5EF4-FFF2-40B4-BE49-F238E27FC236}">
                <a16:creationId xmlns:a16="http://schemas.microsoft.com/office/drawing/2014/main" id="{70101024-2BE8-D07D-C910-9F467C0C8FA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489426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7" name="Bildplatzhalter 23">
            <a:extLst>
              <a:ext uri="{FF2B5EF4-FFF2-40B4-BE49-F238E27FC236}">
                <a16:creationId xmlns:a16="http://schemas.microsoft.com/office/drawing/2014/main" id="{FE9D94A3-6C0F-26B6-382C-B838DE33F5BB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7620959" y="1247966"/>
            <a:ext cx="432000" cy="432000"/>
          </a:xfrm>
        </p:spPr>
        <p:txBody>
          <a:bodyPr/>
          <a:lstStyle>
            <a:lvl1pPr>
              <a:defRPr sz="600"/>
            </a:lvl1pPr>
          </a:lstStyle>
          <a:p>
            <a:r>
              <a:rPr lang="de-DE" dirty="0"/>
              <a:t>Icon</a:t>
            </a:r>
          </a:p>
        </p:txBody>
      </p:sp>
      <p:sp>
        <p:nvSpPr>
          <p:cNvPr id="10" name="Textplatzhalter 33">
            <a:extLst>
              <a:ext uri="{FF2B5EF4-FFF2-40B4-BE49-F238E27FC236}">
                <a16:creationId xmlns:a16="http://schemas.microsoft.com/office/drawing/2014/main" id="{CAC90C4E-6ABF-DBAC-A5F2-C7DC6DA2D0A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625504" y="1855333"/>
            <a:ext cx="2890096" cy="432000"/>
          </a:xfrm>
        </p:spPr>
        <p:txBody>
          <a:bodyPr/>
          <a:lstStyle>
            <a:lvl1pPr>
              <a:defRPr lang="de-DE" sz="1800" kern="1200" dirty="0" smtClean="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>
              <a:defRPr lang="de-DE" sz="1400" kern="1200" dirty="0" smtClean="0">
                <a:solidFill>
                  <a:schemeClr val="bg1"/>
                </a:solidFill>
                <a:latin typeface="+mn-lt"/>
                <a:ea typeface="Neue DIN Medium" pitchFamily="50" charset="0"/>
                <a:cs typeface="+mn-cs"/>
              </a:defRPr>
            </a:lvl2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del </a:t>
            </a:r>
            <a:r>
              <a:rPr lang="de-DE" dirty="0" err="1"/>
              <a:t>titolo</a:t>
            </a:r>
            <a:endParaRPr lang="de-DE" dirty="0"/>
          </a:p>
        </p:txBody>
      </p:sp>
      <p:sp>
        <p:nvSpPr>
          <p:cNvPr id="26" name="Bildplatzhalter 25">
            <a:extLst>
              <a:ext uri="{FF2B5EF4-FFF2-40B4-BE49-F238E27FC236}">
                <a16:creationId xmlns:a16="http://schemas.microsoft.com/office/drawing/2014/main" id="{319A5DCE-21C3-ECD8-CC57-9336BB2D42A1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496175" y="817079"/>
            <a:ext cx="3365500" cy="4904271"/>
          </a:xfrm>
        </p:spPr>
        <p:txBody>
          <a:bodyPr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3608793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 Titel &amp; Slogan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E1AAA35E-042B-B668-5D8A-9280231E575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57" t="-937" r="1"/>
          <a:stretch>
            <a:fillRect/>
          </a:stretch>
        </p:blipFill>
        <p:spPr>
          <a:xfrm>
            <a:off x="928687" y="244838"/>
            <a:ext cx="3505200" cy="3536134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E38AEACC-CFF2-7F62-1F9A-FC49C057340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57" t="-937" r="1"/>
          <a:stretch>
            <a:fillRect/>
          </a:stretch>
        </p:blipFill>
        <p:spPr>
          <a:xfrm>
            <a:off x="2935287" y="3002778"/>
            <a:ext cx="3505200" cy="3536134"/>
          </a:xfrm>
          <a:prstGeom prst="rect">
            <a:avLst/>
          </a:prstGeom>
        </p:spPr>
      </p:pic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65150264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5" name="Textplatzhalter 28">
            <a:extLst>
              <a:ext uri="{FF2B5EF4-FFF2-40B4-BE49-F238E27FC236}">
                <a16:creationId xmlns:a16="http://schemas.microsoft.com/office/drawing/2014/main" id="{C718595B-F014-12C0-FBD2-A24419294F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95325" y="2621085"/>
            <a:ext cx="7229476" cy="1615827"/>
          </a:xfrm>
        </p:spPr>
        <p:txBody>
          <a:bodyPr anchor="ctr">
            <a:noAutofit/>
          </a:bodyPr>
          <a:lstStyle>
            <a:lvl1pPr algn="r">
              <a:defRPr sz="3600" b="1" i="0">
                <a:solidFill>
                  <a:schemeClr val="bg1"/>
                </a:solidFill>
                <a:latin typeface="Neue DIN SemiWide SemiBold" pitchFamily="2" charset="77"/>
                <a:ea typeface="Neue DIN SemiWide SemiBold" pitchFamily="2" charset="77"/>
              </a:defRPr>
            </a:lvl1pPr>
            <a:lvl2pPr algn="r">
              <a:defRPr sz="2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r>
              <a:rPr lang="de-DE" dirty="0" err="1"/>
              <a:t>Sottotitolo</a:t>
            </a:r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2117357A-4C1A-B221-5668-9B49550FC4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461968"/>
            <a:ext cx="5929313" cy="153888"/>
          </a:xfrm>
        </p:spPr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0CE85D56-4C13-3535-DB79-551E8D3AA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4750" y="6461968"/>
            <a:ext cx="269875" cy="153888"/>
          </a:xfrm>
        </p:spPr>
        <p:txBody>
          <a:bodyPr/>
          <a:lstStyle/>
          <a:p>
            <a:fld id="{0CECE7B1-5EFC-4FC6-A639-592059BC9CC5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097581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9 Abschluss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328110437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hteck 7">
            <a:extLst>
              <a:ext uri="{FF2B5EF4-FFF2-40B4-BE49-F238E27FC236}">
                <a16:creationId xmlns:a16="http://schemas.microsoft.com/office/drawing/2014/main" id="{932BCEEA-CC8A-7EC8-B66B-42A1C943872E}"/>
              </a:ext>
            </a:extLst>
          </p:cNvPr>
          <p:cNvSpPr/>
          <p:nvPr userDrawn="1"/>
        </p:nvSpPr>
        <p:spPr>
          <a:xfrm rot="10800000">
            <a:off x="0" y="1"/>
            <a:ext cx="12192000" cy="6858000"/>
          </a:xfrm>
          <a:prstGeom prst="rect">
            <a:avLst/>
          </a:prstGeom>
          <a:gradFill flip="none" rotWithShape="1">
            <a:gsLst>
              <a:gs pos="49000">
                <a:schemeClr val="accent2">
                  <a:alpha val="0"/>
                </a:schemeClr>
              </a:gs>
              <a:gs pos="0">
                <a:schemeClr val="accent2">
                  <a:alpha val="36000"/>
                </a:schemeClr>
              </a:gs>
              <a:gs pos="100000">
                <a:schemeClr val="accent2">
                  <a:alpha val="0"/>
                </a:schemeClr>
              </a:gs>
            </a:gsLst>
            <a:lin ang="8100000" scaled="1"/>
            <a:tileRect/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03C992B8-3A92-CC80-B358-58CD5FB11B1C}"/>
              </a:ext>
            </a:extLst>
          </p:cNvPr>
          <p:cNvSpPr/>
          <p:nvPr userDrawn="1"/>
        </p:nvSpPr>
        <p:spPr>
          <a:xfrm>
            <a:off x="7132571" y="0"/>
            <a:ext cx="5059429" cy="6858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tx2"/>
              </a:gs>
            </a:gsLst>
            <a:lin ang="10800000" scaled="1"/>
            <a:tileRect/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B386DB92-4339-D55D-8CFD-55C5E803EC06}"/>
              </a:ext>
            </a:extLst>
          </p:cNvPr>
          <p:cNvSpPr/>
          <p:nvPr userDrawn="1"/>
        </p:nvSpPr>
        <p:spPr>
          <a:xfrm rot="16200000">
            <a:off x="4078517" y="-4078514"/>
            <a:ext cx="4034969" cy="12192000"/>
          </a:xfrm>
          <a:prstGeom prst="rect">
            <a:avLst/>
          </a:prstGeom>
          <a:gradFill flip="none" rotWithShape="1">
            <a:gsLst>
              <a:gs pos="100000">
                <a:schemeClr val="accent1">
                  <a:alpha val="0"/>
                </a:schemeClr>
              </a:gs>
              <a:gs pos="0">
                <a:schemeClr val="tx2"/>
              </a:gs>
            </a:gsLst>
            <a:lin ang="10800000" scaled="1"/>
            <a:tileRect/>
          </a:gradFill>
          <a:ln>
            <a:noFill/>
          </a:ln>
        </p:spPr>
        <p:txBody>
          <a:bodyPr vert="horz" wrap="none" lIns="72000" tIns="90000" rIns="72000" bIns="72000" rtlCol="0" anchor="ctr">
            <a:noAutofit/>
          </a:bodyPr>
          <a:lstStyle/>
          <a:p>
            <a:pPr lvl="0" indent="0" algn="ctr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endParaRPr lang="de-DE" sz="8800" b="0" dirty="0">
              <a:solidFill>
                <a:schemeClr val="bg1"/>
              </a:solidFill>
              <a:latin typeface="+mj-lt"/>
              <a:ea typeface="Neue DIN Medium" pitchFamily="50" charset="0"/>
            </a:endParaRP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2235906"/>
            <a:ext cx="3372983" cy="1042746"/>
          </a:xfrm>
        </p:spPr>
        <p:txBody>
          <a:bodyPr vert="horz" anchor="ctr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Grazie.</a:t>
            </a:r>
          </a:p>
        </p:txBody>
      </p:sp>
      <p:sp>
        <p:nvSpPr>
          <p:cNvPr id="35" name="Textplatzhalter 24">
            <a:extLst>
              <a:ext uri="{FF2B5EF4-FFF2-40B4-BE49-F238E27FC236}">
                <a16:creationId xmlns:a16="http://schemas.microsoft.com/office/drawing/2014/main" id="{57CE1CBA-868D-ED54-A553-BEDE34CD12A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87375" y="3429000"/>
            <a:ext cx="4478110" cy="1611287"/>
          </a:xfrm>
        </p:spPr>
        <p:txBody>
          <a:bodyPr/>
          <a:lstStyle>
            <a:lvl1pPr>
              <a:defRPr lang="de-AT" sz="1400" dirty="0"/>
            </a:lvl1pPr>
          </a:lstStyle>
          <a:p>
            <a:r>
              <a:rPr lang="de-DE" sz="1800" dirty="0"/>
              <a:t>Nome </a:t>
            </a:r>
            <a:r>
              <a:rPr lang="de-DE" sz="1800" dirty="0" err="1"/>
              <a:t>Cognome</a:t>
            </a:r>
            <a:br>
              <a:rPr lang="de-AT" sz="1800" dirty="0"/>
            </a:br>
            <a:r>
              <a:rPr lang="de-AT" sz="1400" dirty="0" err="1">
                <a:latin typeface="+mn-lt"/>
              </a:rPr>
              <a:t>Posizione</a:t>
            </a:r>
            <a:endParaRPr lang="de-AT" sz="1400" dirty="0">
              <a:latin typeface="+mn-lt"/>
            </a:endParaRPr>
          </a:p>
          <a:p>
            <a:r>
              <a:rPr lang="de-AT" sz="1400" dirty="0">
                <a:latin typeface="+mn-lt"/>
              </a:rPr>
              <a:t>T  +39</a:t>
            </a:r>
            <a:br>
              <a:rPr lang="de-AT" sz="1400" dirty="0">
                <a:latin typeface="+mn-lt"/>
              </a:rPr>
            </a:br>
            <a:r>
              <a:rPr lang="de-AT" sz="1400" dirty="0">
                <a:latin typeface="+mn-lt"/>
              </a:rPr>
              <a:t>M +39</a:t>
            </a:r>
            <a:br>
              <a:rPr lang="de-AT" sz="1400" dirty="0">
                <a:latin typeface="+mn-lt"/>
              </a:rPr>
            </a:br>
            <a:r>
              <a:rPr lang="de-AT" sz="1400" dirty="0" err="1">
                <a:latin typeface="+mn-lt"/>
              </a:rPr>
              <a:t>nome.cognome@innerhofer.it</a:t>
            </a:r>
            <a:br>
              <a:rPr lang="de-AT" sz="1400" dirty="0">
                <a:latin typeface="+mn-lt"/>
              </a:rPr>
            </a:br>
            <a:r>
              <a:rPr lang="de-AT" sz="1400" dirty="0" err="1">
                <a:latin typeface="+mn-lt"/>
              </a:rPr>
              <a:t>www.innerhofer.it</a:t>
            </a:r>
            <a:r>
              <a:rPr lang="de-AT" sz="1400" dirty="0">
                <a:latin typeface="+mn-lt"/>
              </a:rPr>
              <a:t> </a:t>
            </a:r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C5093689-B941-2069-89DD-A01AAA93FDD7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87375" y="6493668"/>
            <a:ext cx="1036838" cy="9285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2B230B9C-08C9-C353-175D-E1EBA7C005F7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70897" y="5733635"/>
            <a:ext cx="218002" cy="218002"/>
          </a:xfrm>
          <a:prstGeom prst="rect">
            <a:avLst/>
          </a:prstGeom>
        </p:spPr>
      </p:pic>
      <p:pic>
        <p:nvPicPr>
          <p:cNvPr id="4" name="Grafik 3">
            <a:extLst>
              <a:ext uri="{FF2B5EF4-FFF2-40B4-BE49-F238E27FC236}">
                <a16:creationId xmlns:a16="http://schemas.microsoft.com/office/drawing/2014/main" id="{01D26623-063C-DB1D-182F-E00BC36943A6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1733" y="5744521"/>
            <a:ext cx="272502" cy="185302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4A927FBB-F737-EFF7-408D-273A220ACB4B}"/>
              </a:ext>
            </a:extLst>
          </p:cNvPr>
          <p:cNvSpPr txBox="1"/>
          <p:nvPr userDrawn="1"/>
        </p:nvSpPr>
        <p:spPr>
          <a:xfrm>
            <a:off x="1750423" y="5826034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de-DE" sz="1600" dirty="0" err="1">
              <a:solidFill>
                <a:schemeClr val="bg1"/>
              </a:solidFill>
            </a:endParaRPr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3166C70-C53B-E1BE-F712-E8F075882808}"/>
              </a:ext>
            </a:extLst>
          </p:cNvPr>
          <p:cNvPicPr>
            <a:picLocks noChangeAspect="1"/>
          </p:cNvPicPr>
          <p:nvPr userDrawn="1"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532421" y="5728162"/>
            <a:ext cx="218002" cy="218002"/>
          </a:xfrm>
          <a:prstGeom prst="rect">
            <a:avLst/>
          </a:prstGeo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289A5EAE-5797-DD2B-7D73-6E6197685CEC}"/>
              </a:ext>
            </a:extLst>
          </p:cNvPr>
          <p:cNvSpPr txBox="1"/>
          <p:nvPr userDrawn="1"/>
        </p:nvSpPr>
        <p:spPr>
          <a:xfrm>
            <a:off x="513262" y="5217561"/>
            <a:ext cx="609600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e-AT" sz="1400" b="1" i="0" dirty="0">
                <a:solidFill>
                  <a:schemeClr val="bg1"/>
                </a:solidFill>
                <a:latin typeface="+mn-lt"/>
                <a:ea typeface="Neue DIN Medium" pitchFamily="2" charset="77"/>
              </a:rPr>
              <a:t>INNERHOFER </a:t>
            </a:r>
            <a:r>
              <a:rPr lang="de-AT" sz="1400" b="1" i="0" dirty="0" err="1">
                <a:solidFill>
                  <a:schemeClr val="bg1"/>
                </a:solidFill>
                <a:latin typeface="+mn-lt"/>
                <a:ea typeface="Neue DIN Medium" pitchFamily="2" charset="77"/>
              </a:rPr>
              <a:t>S.p.A</a:t>
            </a:r>
            <a:r>
              <a:rPr lang="de-AT" sz="1400" b="1" i="0" dirty="0">
                <a:solidFill>
                  <a:schemeClr val="bg1"/>
                </a:solidFill>
                <a:latin typeface="+mn-lt"/>
                <a:ea typeface="Neue DIN Medium" pitchFamily="2" charset="77"/>
              </a:rPr>
              <a:t>.</a:t>
            </a:r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E737CE25-EC6E-EA25-ACC5-2D0C0CBBECB4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-94" t="592"/>
          <a:stretch>
            <a:fillRect/>
          </a:stretch>
        </p:blipFill>
        <p:spPr>
          <a:xfrm rot="10800000">
            <a:off x="7752577" y="1384695"/>
            <a:ext cx="3852048" cy="3825579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D930A03E-9D3E-2135-C398-D3B980C2131A}"/>
              </a:ext>
            </a:extLst>
          </p:cNvPr>
          <p:cNvPicPr>
            <a:picLocks noChangeAspect="1"/>
          </p:cNvPicPr>
          <p:nvPr userDrawn="1"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 l="84" t="176" r="-405" b="-349"/>
          <a:stretch>
            <a:fillRect/>
          </a:stretch>
        </p:blipFill>
        <p:spPr>
          <a:xfrm rot="10800000">
            <a:off x="4682713" y="898180"/>
            <a:ext cx="3936012" cy="3930283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6896F1ED-8320-AB3F-D8B8-8A17463B4803}"/>
              </a:ext>
            </a:extLst>
          </p:cNvPr>
          <p:cNvPicPr>
            <a:picLocks noChangeAspect="1"/>
          </p:cNvPicPr>
          <p:nvPr userDrawn="1"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 l="-165" r="466" b="-335"/>
          <a:stretch>
            <a:fillRect/>
          </a:stretch>
        </p:blipFill>
        <p:spPr>
          <a:xfrm>
            <a:off x="5588794" y="2390382"/>
            <a:ext cx="4230616" cy="4257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547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2 Agenda 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F8DF9ECC-CE7D-57A7-1E68-F9780965AA3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-1" y="9117"/>
            <a:ext cx="4274439" cy="2168351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2BBC72BF-300C-8221-82F8-0D46A92C4CF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14541438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817079"/>
            <a:ext cx="4611349" cy="430887"/>
          </a:xfrm>
        </p:spPr>
        <p:txBody>
          <a:bodyPr vert="horz"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Agenda</a:t>
            </a:r>
          </a:p>
        </p:txBody>
      </p:sp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29B9F8A9-3C16-AD7A-2F6B-3FA65B3EFA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271588" y="2342177"/>
            <a:ext cx="844097" cy="615553"/>
          </a:xfrm>
        </p:spPr>
        <p:txBody>
          <a:bodyPr>
            <a:noAutofit/>
          </a:bodyPr>
          <a:lstStyle>
            <a:lvl1pPr>
              <a:defRPr sz="40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316AF109-5E47-A92A-50EE-7C15B3024AA0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99911" y="2606201"/>
            <a:ext cx="3286489" cy="538609"/>
          </a:xfrm>
        </p:spPr>
        <p:txBody>
          <a:bodyPr>
            <a:noAutofit/>
          </a:bodyPr>
          <a:lstStyle>
            <a:lvl1pPr>
              <a:defRPr sz="1700" b="0" i="0">
                <a:solidFill>
                  <a:schemeClr val="bg1"/>
                </a:solidFill>
                <a:latin typeface="+mj-lt"/>
                <a:ea typeface="Neue DIN SemiWide" pitchFamily="2" charset="77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30" name="Textplatzhalter 26">
            <a:extLst>
              <a:ext uri="{FF2B5EF4-FFF2-40B4-BE49-F238E27FC236}">
                <a16:creationId xmlns:a16="http://schemas.microsoft.com/office/drawing/2014/main" id="{E1116656-1DB4-006F-84F0-D65A18FAB76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271588" y="3642503"/>
            <a:ext cx="844097" cy="615553"/>
          </a:xfrm>
        </p:spPr>
        <p:txBody>
          <a:bodyPr>
            <a:noAutofit/>
          </a:bodyPr>
          <a:lstStyle>
            <a:lvl1pPr>
              <a:defRPr sz="40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02</a:t>
            </a:r>
          </a:p>
        </p:txBody>
      </p:sp>
      <p:sp>
        <p:nvSpPr>
          <p:cNvPr id="31" name="Textplatzhalter 28">
            <a:extLst>
              <a:ext uri="{FF2B5EF4-FFF2-40B4-BE49-F238E27FC236}">
                <a16:creationId xmlns:a16="http://schemas.microsoft.com/office/drawing/2014/main" id="{652E8C21-E204-8D00-8793-56056A66DDE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2199911" y="3906526"/>
            <a:ext cx="3286489" cy="538609"/>
          </a:xfrm>
        </p:spPr>
        <p:txBody>
          <a:bodyPr>
            <a:noAutofit/>
          </a:bodyPr>
          <a:lstStyle>
            <a:lvl1pPr>
              <a:defRPr lang="de-DE" sz="1700" b="0" i="0" kern="1200" dirty="0">
                <a:solidFill>
                  <a:schemeClr val="bg1"/>
                </a:solidFill>
                <a:latin typeface="+mj-lt"/>
                <a:ea typeface="Neue DIN SemiWide" pitchFamily="2" charset="77"/>
                <a:cs typeface="+mn-cs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32" name="Textplatzhalter 26">
            <a:extLst>
              <a:ext uri="{FF2B5EF4-FFF2-40B4-BE49-F238E27FC236}">
                <a16:creationId xmlns:a16="http://schemas.microsoft.com/office/drawing/2014/main" id="{C78879DA-DC7B-5B05-7867-5212FD3C89F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271588" y="4942829"/>
            <a:ext cx="844097" cy="615553"/>
          </a:xfrm>
        </p:spPr>
        <p:txBody>
          <a:bodyPr>
            <a:noAutofit/>
          </a:bodyPr>
          <a:lstStyle>
            <a:lvl1pPr>
              <a:defRPr sz="4000" b="1" i="0" u="none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03</a:t>
            </a:r>
          </a:p>
        </p:txBody>
      </p:sp>
      <p:sp>
        <p:nvSpPr>
          <p:cNvPr id="33" name="Textplatzhalter 28">
            <a:extLst>
              <a:ext uri="{FF2B5EF4-FFF2-40B4-BE49-F238E27FC236}">
                <a16:creationId xmlns:a16="http://schemas.microsoft.com/office/drawing/2014/main" id="{959CB37A-542A-1473-7DB8-10372492D0C6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199911" y="5206852"/>
            <a:ext cx="3286489" cy="538609"/>
          </a:xfrm>
        </p:spPr>
        <p:txBody>
          <a:bodyPr>
            <a:noAutofit/>
          </a:bodyPr>
          <a:lstStyle>
            <a:lvl1pPr>
              <a:defRPr lang="de-DE" sz="1700" b="0" i="0" kern="1200" dirty="0">
                <a:solidFill>
                  <a:schemeClr val="bg1"/>
                </a:solidFill>
                <a:latin typeface="+mj-lt"/>
                <a:ea typeface="Neue DIN SemiWide" pitchFamily="2" charset="77"/>
                <a:cs typeface="+mn-cs"/>
              </a:defRPr>
            </a:lvl1pPr>
            <a:lvl2pPr>
              <a:defRPr sz="1400" u="none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34" name="Textplatzhalter 26">
            <a:extLst>
              <a:ext uri="{FF2B5EF4-FFF2-40B4-BE49-F238E27FC236}">
                <a16:creationId xmlns:a16="http://schemas.microsoft.com/office/drawing/2014/main" id="{1399427B-0120-8065-A46A-9AC1B4FF4C2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851890" y="2342177"/>
            <a:ext cx="844097" cy="615553"/>
          </a:xfrm>
        </p:spPr>
        <p:txBody>
          <a:bodyPr>
            <a:noAutofit/>
          </a:bodyPr>
          <a:lstStyle>
            <a:lvl1pPr>
              <a:defRPr sz="40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04</a:t>
            </a:r>
          </a:p>
        </p:txBody>
      </p:sp>
      <p:sp>
        <p:nvSpPr>
          <p:cNvPr id="36" name="Textplatzhalter 26">
            <a:extLst>
              <a:ext uri="{FF2B5EF4-FFF2-40B4-BE49-F238E27FC236}">
                <a16:creationId xmlns:a16="http://schemas.microsoft.com/office/drawing/2014/main" id="{C65595CE-2DF9-78D4-2A81-138FADA140C2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851890" y="3642503"/>
            <a:ext cx="844097" cy="615553"/>
          </a:xfrm>
        </p:spPr>
        <p:txBody>
          <a:bodyPr>
            <a:noAutofit/>
          </a:bodyPr>
          <a:lstStyle>
            <a:lvl1pPr>
              <a:defRPr sz="40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05</a:t>
            </a:r>
          </a:p>
        </p:txBody>
      </p:sp>
      <p:sp>
        <p:nvSpPr>
          <p:cNvPr id="38" name="Textplatzhalter 26">
            <a:extLst>
              <a:ext uri="{FF2B5EF4-FFF2-40B4-BE49-F238E27FC236}">
                <a16:creationId xmlns:a16="http://schemas.microsoft.com/office/drawing/2014/main" id="{A462F3D8-5A49-5735-C55D-46461CF2FFF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851890" y="4942829"/>
            <a:ext cx="844097" cy="615553"/>
          </a:xfrm>
        </p:spPr>
        <p:txBody>
          <a:bodyPr>
            <a:noAutofit/>
          </a:bodyPr>
          <a:lstStyle>
            <a:lvl1pPr>
              <a:defRPr sz="40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06</a:t>
            </a:r>
          </a:p>
        </p:txBody>
      </p:sp>
      <p:sp>
        <p:nvSpPr>
          <p:cNvPr id="6" name="Textplatzhalter 28">
            <a:extLst>
              <a:ext uri="{FF2B5EF4-FFF2-40B4-BE49-F238E27FC236}">
                <a16:creationId xmlns:a16="http://schemas.microsoft.com/office/drawing/2014/main" id="{DAFFA1BA-9C58-9FF1-4CF2-5DB87DA2B17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797790" y="2606201"/>
            <a:ext cx="3286489" cy="538609"/>
          </a:xfrm>
        </p:spPr>
        <p:txBody>
          <a:bodyPr>
            <a:noAutofit/>
          </a:bodyPr>
          <a:lstStyle>
            <a:lvl1pPr>
              <a:defRPr sz="1700" b="0" i="0">
                <a:solidFill>
                  <a:schemeClr val="bg1"/>
                </a:solidFill>
                <a:latin typeface="+mj-lt"/>
                <a:ea typeface="Neue DIN SemiWide" pitchFamily="2" charset="77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8" name="Textplatzhalter 28">
            <a:extLst>
              <a:ext uri="{FF2B5EF4-FFF2-40B4-BE49-F238E27FC236}">
                <a16:creationId xmlns:a16="http://schemas.microsoft.com/office/drawing/2014/main" id="{AF75D2E5-E5B8-8BFB-AC85-99E9B46984C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6797790" y="3906526"/>
            <a:ext cx="3286489" cy="538609"/>
          </a:xfrm>
        </p:spPr>
        <p:txBody>
          <a:bodyPr>
            <a:noAutofit/>
          </a:bodyPr>
          <a:lstStyle>
            <a:lvl1pPr>
              <a:defRPr lang="de-DE" sz="1700" b="0" i="0" kern="1200" dirty="0">
                <a:solidFill>
                  <a:schemeClr val="bg1"/>
                </a:solidFill>
                <a:latin typeface="+mj-lt"/>
                <a:ea typeface="Neue DIN SemiWide" pitchFamily="2" charset="77"/>
                <a:cs typeface="+mn-cs"/>
              </a:defRPr>
            </a:lvl1pPr>
            <a:lvl2pPr>
              <a:defRPr sz="14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11" name="Textplatzhalter 28">
            <a:extLst>
              <a:ext uri="{FF2B5EF4-FFF2-40B4-BE49-F238E27FC236}">
                <a16:creationId xmlns:a16="http://schemas.microsoft.com/office/drawing/2014/main" id="{EE2A4A08-5718-27DD-0ADF-40D8D39EDD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6797790" y="5206852"/>
            <a:ext cx="3286489" cy="538609"/>
          </a:xfrm>
        </p:spPr>
        <p:txBody>
          <a:bodyPr>
            <a:noAutofit/>
          </a:bodyPr>
          <a:lstStyle>
            <a:lvl1pPr>
              <a:defRPr lang="de-DE" sz="1700" b="0" i="0" kern="1200" dirty="0">
                <a:solidFill>
                  <a:schemeClr val="bg1"/>
                </a:solidFill>
                <a:latin typeface="+mj-lt"/>
                <a:ea typeface="Neue DIN SemiWide" pitchFamily="2" charset="77"/>
                <a:cs typeface="+mn-cs"/>
              </a:defRPr>
            </a:lvl1pPr>
            <a:lvl2pPr>
              <a:defRPr sz="1400" u="none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977021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1 Tabelle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40411964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 Tabelle 0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52D390A3-7F0F-D7FB-1B5C-CFD23D0594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>
            <a:off x="0" y="171833"/>
            <a:ext cx="1971675" cy="332422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EBB63504-0165-3F7A-A603-2529C5E0362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01866340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10333041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3259724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 Tagesordnu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15C4216-716E-B7B2-0135-DD722E52BC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Programma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E1057F2F-A6B2-15EA-BC37-6FC6BAB7138D}"/>
              </a:ext>
            </a:extLst>
          </p:cNvPr>
          <p:cNvCxnSpPr>
            <a:cxnSpLocks/>
          </p:cNvCxnSpPr>
          <p:nvPr userDrawn="1"/>
        </p:nvCxnSpPr>
        <p:spPr>
          <a:xfrm>
            <a:off x="1591455" y="4356100"/>
            <a:ext cx="0" cy="846021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8">
            <a:extLst>
              <a:ext uri="{FF2B5EF4-FFF2-40B4-BE49-F238E27FC236}">
                <a16:creationId xmlns:a16="http://schemas.microsoft.com/office/drawing/2014/main" id="{F16D07CA-0A10-A3B3-9932-375592B3E312}"/>
              </a:ext>
            </a:extLst>
          </p:cNvPr>
          <p:cNvCxnSpPr>
            <a:cxnSpLocks/>
          </p:cNvCxnSpPr>
          <p:nvPr userDrawn="1"/>
        </p:nvCxnSpPr>
        <p:spPr>
          <a:xfrm>
            <a:off x="35853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22">
            <a:extLst>
              <a:ext uri="{FF2B5EF4-FFF2-40B4-BE49-F238E27FC236}">
                <a16:creationId xmlns:a16="http://schemas.microsoft.com/office/drawing/2014/main" id="{A7A3A622-4583-7DA0-2555-038C8F8A6398}"/>
              </a:ext>
            </a:extLst>
          </p:cNvPr>
          <p:cNvCxnSpPr>
            <a:cxnSpLocks/>
          </p:cNvCxnSpPr>
          <p:nvPr userDrawn="1"/>
        </p:nvCxnSpPr>
        <p:spPr>
          <a:xfrm>
            <a:off x="55792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6">
            <a:extLst>
              <a:ext uri="{FF2B5EF4-FFF2-40B4-BE49-F238E27FC236}">
                <a16:creationId xmlns:a16="http://schemas.microsoft.com/office/drawing/2014/main" id="{7B9B4D9E-4DAE-E23E-4495-EC3F51D99F09}"/>
              </a:ext>
            </a:extLst>
          </p:cNvPr>
          <p:cNvCxnSpPr>
            <a:cxnSpLocks/>
          </p:cNvCxnSpPr>
          <p:nvPr userDrawn="1"/>
        </p:nvCxnSpPr>
        <p:spPr>
          <a:xfrm>
            <a:off x="75731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Gerader Verbinder 15">
            <a:extLst>
              <a:ext uri="{FF2B5EF4-FFF2-40B4-BE49-F238E27FC236}">
                <a16:creationId xmlns:a16="http://schemas.microsoft.com/office/drawing/2014/main" id="{A3ED8720-D3DB-2F01-1359-01C2DC38C71C}"/>
              </a:ext>
            </a:extLst>
          </p:cNvPr>
          <p:cNvCxnSpPr>
            <a:cxnSpLocks/>
          </p:cNvCxnSpPr>
          <p:nvPr userDrawn="1"/>
        </p:nvCxnSpPr>
        <p:spPr>
          <a:xfrm>
            <a:off x="1591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Gerader Verbinder 18">
            <a:extLst>
              <a:ext uri="{FF2B5EF4-FFF2-40B4-BE49-F238E27FC236}">
                <a16:creationId xmlns:a16="http://schemas.microsoft.com/office/drawing/2014/main" id="{501202C3-C351-6A87-DA97-2E676E86B785}"/>
              </a:ext>
            </a:extLst>
          </p:cNvPr>
          <p:cNvCxnSpPr>
            <a:cxnSpLocks/>
          </p:cNvCxnSpPr>
          <p:nvPr userDrawn="1"/>
        </p:nvCxnSpPr>
        <p:spPr>
          <a:xfrm>
            <a:off x="35853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Gerader Verbinder 22">
            <a:extLst>
              <a:ext uri="{FF2B5EF4-FFF2-40B4-BE49-F238E27FC236}">
                <a16:creationId xmlns:a16="http://schemas.microsoft.com/office/drawing/2014/main" id="{21A40061-BA1A-118E-C14E-2F5B518632C0}"/>
              </a:ext>
            </a:extLst>
          </p:cNvPr>
          <p:cNvCxnSpPr>
            <a:cxnSpLocks/>
          </p:cNvCxnSpPr>
          <p:nvPr userDrawn="1"/>
        </p:nvCxnSpPr>
        <p:spPr>
          <a:xfrm>
            <a:off x="55792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Gerader Verbinder 26">
            <a:extLst>
              <a:ext uri="{FF2B5EF4-FFF2-40B4-BE49-F238E27FC236}">
                <a16:creationId xmlns:a16="http://schemas.microsoft.com/office/drawing/2014/main" id="{1330C270-100F-9B7D-AA94-7FA2E8B4ABED}"/>
              </a:ext>
            </a:extLst>
          </p:cNvPr>
          <p:cNvCxnSpPr>
            <a:cxnSpLocks/>
          </p:cNvCxnSpPr>
          <p:nvPr userDrawn="1"/>
        </p:nvCxnSpPr>
        <p:spPr>
          <a:xfrm>
            <a:off x="75731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Textplatzhalter 76">
            <a:extLst>
              <a:ext uri="{FF2B5EF4-FFF2-40B4-BE49-F238E27FC236}">
                <a16:creationId xmlns:a16="http://schemas.microsoft.com/office/drawing/2014/main" id="{776C2EB8-34CF-7BCB-0159-72101014BA3D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735152" y="2365833"/>
            <a:ext cx="2402444" cy="386764"/>
          </a:xfrm>
        </p:spPr>
        <p:txBody>
          <a:bodyPr/>
          <a:lstStyle>
            <a:lvl1pPr>
              <a:defRPr sz="1200"/>
            </a:lvl1pPr>
          </a:lstStyle>
          <a:p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8" name="Textplatzhalter 76">
            <a:extLst>
              <a:ext uri="{FF2B5EF4-FFF2-40B4-BE49-F238E27FC236}">
                <a16:creationId xmlns:a16="http://schemas.microsoft.com/office/drawing/2014/main" id="{97487D26-BDF2-C05B-42C4-72A344C9AA3E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5741346" y="4793025"/>
            <a:ext cx="2402444" cy="386764"/>
          </a:xfrm>
        </p:spPr>
        <p:txBody>
          <a:bodyPr anchor="b"/>
          <a:lstStyle>
            <a:lvl1pPr>
              <a:defRPr sz="1200"/>
            </a:lvl1pPr>
          </a:lstStyle>
          <a:p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10" name="Textplatzhalter 76">
            <a:extLst>
              <a:ext uri="{FF2B5EF4-FFF2-40B4-BE49-F238E27FC236}">
                <a16:creationId xmlns:a16="http://schemas.microsoft.com/office/drawing/2014/main" id="{60569BFB-B1D6-43B7-2F0B-5876A08EB970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3747352" y="2371507"/>
            <a:ext cx="2402444" cy="386764"/>
          </a:xfrm>
        </p:spPr>
        <p:txBody>
          <a:bodyPr/>
          <a:lstStyle>
            <a:lvl1pPr>
              <a:defRPr sz="1200"/>
            </a:lvl1pPr>
          </a:lstStyle>
          <a:p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endParaRPr lang="de-DE" dirty="0" err="1"/>
          </a:p>
        </p:txBody>
      </p:sp>
      <p:sp>
        <p:nvSpPr>
          <p:cNvPr id="12" name="Textplatzhalter 76">
            <a:extLst>
              <a:ext uri="{FF2B5EF4-FFF2-40B4-BE49-F238E27FC236}">
                <a16:creationId xmlns:a16="http://schemas.microsoft.com/office/drawing/2014/main" id="{9F6EE9B4-2CDD-3961-D87C-4D3A5F35A3F3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747604" y="4793025"/>
            <a:ext cx="2402444" cy="386764"/>
          </a:xfrm>
        </p:spPr>
        <p:txBody>
          <a:bodyPr anchor="b"/>
          <a:lstStyle>
            <a:lvl1pPr>
              <a:defRPr sz="1200"/>
            </a:lvl1pPr>
          </a:lstStyle>
          <a:p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5479174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 Tagesordnung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E15C4216-716E-B7B2-0135-DD722E52BCC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Programma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6" name="Gerader Verbinder 15">
            <a:extLst>
              <a:ext uri="{FF2B5EF4-FFF2-40B4-BE49-F238E27FC236}">
                <a16:creationId xmlns:a16="http://schemas.microsoft.com/office/drawing/2014/main" id="{E1057F2F-A6B2-15EA-BC37-6FC6BAB7138D}"/>
              </a:ext>
            </a:extLst>
          </p:cNvPr>
          <p:cNvCxnSpPr>
            <a:cxnSpLocks/>
          </p:cNvCxnSpPr>
          <p:nvPr userDrawn="1"/>
        </p:nvCxnSpPr>
        <p:spPr>
          <a:xfrm>
            <a:off x="1591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8">
            <a:extLst>
              <a:ext uri="{FF2B5EF4-FFF2-40B4-BE49-F238E27FC236}">
                <a16:creationId xmlns:a16="http://schemas.microsoft.com/office/drawing/2014/main" id="{F16D07CA-0A10-A3B3-9932-375592B3E312}"/>
              </a:ext>
            </a:extLst>
          </p:cNvPr>
          <p:cNvCxnSpPr>
            <a:cxnSpLocks/>
          </p:cNvCxnSpPr>
          <p:nvPr userDrawn="1"/>
        </p:nvCxnSpPr>
        <p:spPr>
          <a:xfrm>
            <a:off x="35853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22">
            <a:extLst>
              <a:ext uri="{FF2B5EF4-FFF2-40B4-BE49-F238E27FC236}">
                <a16:creationId xmlns:a16="http://schemas.microsoft.com/office/drawing/2014/main" id="{A7A3A622-4583-7DA0-2555-038C8F8A6398}"/>
              </a:ext>
            </a:extLst>
          </p:cNvPr>
          <p:cNvCxnSpPr>
            <a:cxnSpLocks/>
          </p:cNvCxnSpPr>
          <p:nvPr userDrawn="1"/>
        </p:nvCxnSpPr>
        <p:spPr>
          <a:xfrm>
            <a:off x="55792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26">
            <a:extLst>
              <a:ext uri="{FF2B5EF4-FFF2-40B4-BE49-F238E27FC236}">
                <a16:creationId xmlns:a16="http://schemas.microsoft.com/office/drawing/2014/main" id="{7B9B4D9E-4DAE-E23E-4495-EC3F51D99F09}"/>
              </a:ext>
            </a:extLst>
          </p:cNvPr>
          <p:cNvCxnSpPr>
            <a:cxnSpLocks/>
          </p:cNvCxnSpPr>
          <p:nvPr userDrawn="1"/>
        </p:nvCxnSpPr>
        <p:spPr>
          <a:xfrm>
            <a:off x="75731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platzhalter 76">
            <a:extLst>
              <a:ext uri="{FF2B5EF4-FFF2-40B4-BE49-F238E27FC236}">
                <a16:creationId xmlns:a16="http://schemas.microsoft.com/office/drawing/2014/main" id="{3A00818D-7897-DF29-D453-3A5AC0229679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735152" y="2365833"/>
            <a:ext cx="2402444" cy="386764"/>
          </a:xfrm>
        </p:spPr>
        <p:txBody>
          <a:bodyPr/>
          <a:lstStyle>
            <a:lvl1pPr>
              <a:defRPr sz="1200"/>
            </a:lvl1pPr>
          </a:lstStyle>
          <a:p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23" name="Textplatzhalter 76">
            <a:extLst>
              <a:ext uri="{FF2B5EF4-FFF2-40B4-BE49-F238E27FC236}">
                <a16:creationId xmlns:a16="http://schemas.microsoft.com/office/drawing/2014/main" id="{53A645D1-9929-970D-4D1E-756AACEF1302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5741346" y="4793025"/>
            <a:ext cx="2402444" cy="386764"/>
          </a:xfrm>
        </p:spPr>
        <p:txBody>
          <a:bodyPr anchor="b"/>
          <a:lstStyle>
            <a:lvl1pPr>
              <a:defRPr sz="1200"/>
            </a:lvl1pPr>
          </a:lstStyle>
          <a:p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24" name="Textplatzhalter 76">
            <a:extLst>
              <a:ext uri="{FF2B5EF4-FFF2-40B4-BE49-F238E27FC236}">
                <a16:creationId xmlns:a16="http://schemas.microsoft.com/office/drawing/2014/main" id="{919741C7-9A7F-A9D0-0035-6121C3FBA5BA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3747352" y="2371507"/>
            <a:ext cx="2402444" cy="386764"/>
          </a:xfrm>
        </p:spPr>
        <p:txBody>
          <a:bodyPr/>
          <a:lstStyle>
            <a:lvl1pPr>
              <a:defRPr sz="1200"/>
            </a:lvl1pPr>
          </a:lstStyle>
          <a:p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  <p:sp>
        <p:nvSpPr>
          <p:cNvPr id="25" name="Textplatzhalter 76">
            <a:extLst>
              <a:ext uri="{FF2B5EF4-FFF2-40B4-BE49-F238E27FC236}">
                <a16:creationId xmlns:a16="http://schemas.microsoft.com/office/drawing/2014/main" id="{BF34F37B-0188-98DA-AB9A-BE4A1429E114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747604" y="4793025"/>
            <a:ext cx="2402444" cy="386764"/>
          </a:xfrm>
        </p:spPr>
        <p:txBody>
          <a:bodyPr anchor="b"/>
          <a:lstStyle>
            <a:lvl1pPr>
              <a:defRPr sz="1200"/>
            </a:lvl1pPr>
          </a:lstStyle>
          <a:p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2142082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 Säulendiagramm &amp; Regl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Grafico</a:t>
            </a:r>
            <a:r>
              <a:rPr lang="de-DE" b="1" dirty="0"/>
              <a:t> a </a:t>
            </a:r>
            <a:r>
              <a:rPr lang="de-DE" b="1" dirty="0" err="1"/>
              <a:t>colonne</a:t>
            </a:r>
            <a:r>
              <a:rPr lang="de-DE" b="1" dirty="0"/>
              <a:t> </a:t>
            </a:r>
            <a:r>
              <a:rPr lang="de-DE" b="1" dirty="0" err="1"/>
              <a:t>e</a:t>
            </a:r>
            <a:r>
              <a:rPr lang="de-DE" b="1" dirty="0"/>
              <a:t> </a:t>
            </a:r>
            <a:r>
              <a:rPr lang="de-DE" b="1" dirty="0" err="1"/>
              <a:t>cursore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31" name="Gerader Verbinder 13">
            <a:extLst>
              <a:ext uri="{FF2B5EF4-FFF2-40B4-BE49-F238E27FC236}">
                <a16:creationId xmlns:a16="http://schemas.microsoft.com/office/drawing/2014/main" id="{388F20AE-518E-82EA-A869-0D1DA4FD3F1E}"/>
              </a:ext>
            </a:extLst>
          </p:cNvPr>
          <p:cNvCxnSpPr>
            <a:cxnSpLocks/>
          </p:cNvCxnSpPr>
          <p:nvPr userDrawn="1"/>
        </p:nvCxnSpPr>
        <p:spPr>
          <a:xfrm>
            <a:off x="6888100" y="4053154"/>
            <a:ext cx="3609212" cy="0"/>
          </a:xfrm>
          <a:prstGeom prst="line">
            <a:avLst/>
          </a:prstGeom>
          <a:noFill/>
          <a:ln w="57150" cap="rnd">
            <a:solidFill>
              <a:srgbClr val="0A082A">
                <a:alpha val="50000"/>
              </a:srgbClr>
            </a:solidFill>
            <a:prstDash val="solid"/>
            <a:round/>
            <a:tailEnd type="none"/>
          </a:ln>
        </p:spPr>
      </p:cxnSp>
      <p:cxnSp>
        <p:nvCxnSpPr>
          <p:cNvPr id="32" name="Gerader Verbinder 14">
            <a:extLst>
              <a:ext uri="{FF2B5EF4-FFF2-40B4-BE49-F238E27FC236}">
                <a16:creationId xmlns:a16="http://schemas.microsoft.com/office/drawing/2014/main" id="{E7947088-EC2F-4F8F-EC95-6D306B7286EB}"/>
              </a:ext>
            </a:extLst>
          </p:cNvPr>
          <p:cNvCxnSpPr>
            <a:cxnSpLocks/>
          </p:cNvCxnSpPr>
          <p:nvPr userDrawn="1"/>
        </p:nvCxnSpPr>
        <p:spPr>
          <a:xfrm>
            <a:off x="6888100" y="4625157"/>
            <a:ext cx="3609212" cy="0"/>
          </a:xfrm>
          <a:prstGeom prst="line">
            <a:avLst/>
          </a:prstGeom>
          <a:noFill/>
          <a:ln w="57150" cap="rnd">
            <a:solidFill>
              <a:srgbClr val="0A082A">
                <a:alpha val="50000"/>
              </a:srgbClr>
            </a:solidFill>
            <a:prstDash val="solid"/>
            <a:round/>
            <a:tailEnd type="none"/>
          </a:ln>
        </p:spPr>
      </p:cxnSp>
      <p:cxnSp>
        <p:nvCxnSpPr>
          <p:cNvPr id="33" name="Gerader Verbinder 28">
            <a:extLst>
              <a:ext uri="{FF2B5EF4-FFF2-40B4-BE49-F238E27FC236}">
                <a16:creationId xmlns:a16="http://schemas.microsoft.com/office/drawing/2014/main" id="{1C48F9CB-2B40-1F33-D232-FC1A62F7DA60}"/>
              </a:ext>
            </a:extLst>
          </p:cNvPr>
          <p:cNvCxnSpPr>
            <a:cxnSpLocks/>
          </p:cNvCxnSpPr>
          <p:nvPr userDrawn="1"/>
        </p:nvCxnSpPr>
        <p:spPr>
          <a:xfrm>
            <a:off x="6888100" y="5197160"/>
            <a:ext cx="3609212" cy="0"/>
          </a:xfrm>
          <a:prstGeom prst="line">
            <a:avLst/>
          </a:prstGeom>
          <a:noFill/>
          <a:ln w="57150" cap="rnd">
            <a:solidFill>
              <a:srgbClr val="0A082A">
                <a:alpha val="50000"/>
              </a:srgbClr>
            </a:solidFill>
            <a:prstDash val="solid"/>
            <a:round/>
            <a:tailEnd type="none"/>
          </a:ln>
        </p:spPr>
      </p:cxnSp>
      <p:sp>
        <p:nvSpPr>
          <p:cNvPr id="3" name="Textplatzhalter 76">
            <a:extLst>
              <a:ext uri="{FF2B5EF4-FFF2-40B4-BE49-F238E27FC236}">
                <a16:creationId xmlns:a16="http://schemas.microsoft.com/office/drawing/2014/main" id="{003DC5EE-DEEC-DCA9-5DA5-F5363B69B147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10734402" y="3946782"/>
            <a:ext cx="707736" cy="212743"/>
          </a:xfrm>
        </p:spPr>
        <p:txBody>
          <a:bodyPr anchor="ctr"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Valore</a:t>
            </a:r>
            <a:r>
              <a:rPr lang="de-DE" dirty="0"/>
              <a:t> 01</a:t>
            </a:r>
          </a:p>
        </p:txBody>
      </p:sp>
      <p:sp>
        <p:nvSpPr>
          <p:cNvPr id="8" name="Textplatzhalter 76">
            <a:extLst>
              <a:ext uri="{FF2B5EF4-FFF2-40B4-BE49-F238E27FC236}">
                <a16:creationId xmlns:a16="http://schemas.microsoft.com/office/drawing/2014/main" id="{C0163D0F-674F-F75C-BC10-76C61F0F1596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10734402" y="4518785"/>
            <a:ext cx="707736" cy="212743"/>
          </a:xfrm>
        </p:spPr>
        <p:txBody>
          <a:bodyPr anchor="ctr"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Valore</a:t>
            </a:r>
            <a:r>
              <a:rPr lang="de-DE" dirty="0"/>
              <a:t> 02</a:t>
            </a:r>
          </a:p>
        </p:txBody>
      </p:sp>
      <p:sp>
        <p:nvSpPr>
          <p:cNvPr id="10" name="Textplatzhalter 76">
            <a:extLst>
              <a:ext uri="{FF2B5EF4-FFF2-40B4-BE49-F238E27FC236}">
                <a16:creationId xmlns:a16="http://schemas.microsoft.com/office/drawing/2014/main" id="{5E040B26-A480-B845-F614-EFA9781F86BC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0734402" y="5090788"/>
            <a:ext cx="707736" cy="212743"/>
          </a:xfrm>
        </p:spPr>
        <p:txBody>
          <a:bodyPr anchor="ctr"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Valore</a:t>
            </a:r>
            <a:r>
              <a:rPr lang="de-DE" dirty="0"/>
              <a:t> 03</a:t>
            </a:r>
          </a:p>
        </p:txBody>
      </p:sp>
      <p:sp>
        <p:nvSpPr>
          <p:cNvPr id="12" name="Textplatzhalter 76">
            <a:extLst>
              <a:ext uri="{FF2B5EF4-FFF2-40B4-BE49-F238E27FC236}">
                <a16:creationId xmlns:a16="http://schemas.microsoft.com/office/drawing/2014/main" id="{51B727CB-4CA5-B73E-9F7F-0EA7A881EFAA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6888099" y="2650835"/>
            <a:ext cx="3609211" cy="1214345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r>
              <a:rPr lang="de-DE" b="1" dirty="0" err="1"/>
              <a:t>Qui</a:t>
            </a:r>
            <a:r>
              <a:rPr lang="de-DE" b="1" dirty="0"/>
              <a:t> </a:t>
            </a:r>
            <a:r>
              <a:rPr lang="de-DE" b="1" dirty="0" err="1"/>
              <a:t>c’è</a:t>
            </a:r>
            <a:r>
              <a:rPr lang="de-DE" b="1" dirty="0"/>
              <a:t> </a:t>
            </a:r>
            <a:r>
              <a:rPr lang="de-DE" b="1" dirty="0" err="1"/>
              <a:t>spazio</a:t>
            </a:r>
            <a:r>
              <a:rPr lang="de-DE" b="1" dirty="0"/>
              <a:t> per </a:t>
            </a:r>
            <a:r>
              <a:rPr lang="de-DE" b="1" dirty="0" err="1"/>
              <a:t>un</a:t>
            </a:r>
            <a:r>
              <a:rPr lang="de-DE" b="1" dirty="0"/>
              <a:t> </a:t>
            </a:r>
            <a:r>
              <a:rPr lang="de-DE" b="1" dirty="0" err="1"/>
              <a:t>commento</a:t>
            </a:r>
            <a:r>
              <a:rPr lang="de-DE" b="1" dirty="0"/>
              <a:t>, </a:t>
            </a:r>
            <a:r>
              <a:rPr lang="de-DE" b="1" dirty="0" err="1"/>
              <a:t>una</a:t>
            </a:r>
            <a:r>
              <a:rPr lang="de-DE" b="1" dirty="0"/>
              <a:t> </a:t>
            </a:r>
            <a:r>
              <a:rPr lang="de-DE" b="1" dirty="0" err="1"/>
              <a:t>spiegazione</a:t>
            </a:r>
            <a:r>
              <a:rPr lang="de-DE" b="1" dirty="0"/>
              <a:t> o </a:t>
            </a:r>
            <a:r>
              <a:rPr lang="de-DE" b="1" dirty="0" err="1"/>
              <a:t>una</a:t>
            </a:r>
            <a:r>
              <a:rPr lang="de-DE" b="1" dirty="0"/>
              <a:t> </a:t>
            </a:r>
            <a:r>
              <a:rPr lang="de-DE" b="1" dirty="0" err="1"/>
              <a:t>descrizione</a:t>
            </a:r>
            <a:r>
              <a:rPr lang="de-DE" b="1" dirty="0"/>
              <a:t> del </a:t>
            </a:r>
            <a:r>
              <a:rPr lang="de-DE" b="1" dirty="0" err="1"/>
              <a:t>grafico</a:t>
            </a:r>
            <a:r>
              <a:rPr lang="de-DE" b="1" dirty="0"/>
              <a:t>.</a:t>
            </a:r>
            <a:endParaRPr lang="de-DE" dirty="0"/>
          </a:p>
        </p:txBody>
      </p:sp>
      <p:sp>
        <p:nvSpPr>
          <p:cNvPr id="14" name="Diagrammplatzhalter 10">
            <a:extLst>
              <a:ext uri="{FF2B5EF4-FFF2-40B4-BE49-F238E27FC236}">
                <a16:creationId xmlns:a16="http://schemas.microsoft.com/office/drawing/2014/main" id="{8177764A-5260-BB37-7BC4-FF1148B4CDAC}"/>
              </a:ext>
            </a:extLst>
          </p:cNvPr>
          <p:cNvSpPr>
            <a:spLocks noGrp="1"/>
          </p:cNvSpPr>
          <p:nvPr>
            <p:ph type="chart" sz="quarter" idx="36"/>
          </p:nvPr>
        </p:nvSpPr>
        <p:spPr>
          <a:xfrm>
            <a:off x="1271589" y="1916113"/>
            <a:ext cx="5161606" cy="4141787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1519126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 Säulendiagram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7718663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Diagramma</a:t>
            </a:r>
            <a:r>
              <a:rPr lang="de-DE" dirty="0"/>
              <a:t> </a:t>
            </a:r>
            <a:r>
              <a:rPr lang="de-DE" dirty="0" err="1"/>
              <a:t>grande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Textplatzhalter 76">
            <a:extLst>
              <a:ext uri="{FF2B5EF4-FFF2-40B4-BE49-F238E27FC236}">
                <a16:creationId xmlns:a16="http://schemas.microsoft.com/office/drawing/2014/main" id="{8ADAE2B3-9F0A-ECA8-785D-5B9BE8EE54B2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9202179" y="3330294"/>
            <a:ext cx="2402444" cy="1354494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r>
              <a:rPr lang="de-DE" b="1" dirty="0" err="1"/>
              <a:t>Qui</a:t>
            </a:r>
            <a:r>
              <a:rPr lang="de-DE" b="1" dirty="0"/>
              <a:t> </a:t>
            </a:r>
            <a:r>
              <a:rPr lang="de-DE" b="1" dirty="0" err="1"/>
              <a:t>c’è</a:t>
            </a:r>
            <a:r>
              <a:rPr lang="de-DE" b="1" dirty="0"/>
              <a:t> </a:t>
            </a:r>
            <a:r>
              <a:rPr lang="de-DE" b="1" dirty="0" err="1"/>
              <a:t>spazio</a:t>
            </a:r>
            <a:r>
              <a:rPr lang="de-DE" b="1" dirty="0"/>
              <a:t> per </a:t>
            </a:r>
            <a:r>
              <a:rPr lang="de-DE" b="1" dirty="0" err="1"/>
              <a:t>un</a:t>
            </a:r>
            <a:r>
              <a:rPr lang="de-DE" b="1" dirty="0"/>
              <a:t> </a:t>
            </a:r>
            <a:r>
              <a:rPr lang="de-DE" b="1" dirty="0" err="1"/>
              <a:t>commento</a:t>
            </a:r>
            <a:r>
              <a:rPr lang="de-DE" b="1" dirty="0"/>
              <a:t>, </a:t>
            </a:r>
            <a:r>
              <a:rPr lang="de-DE" b="1" dirty="0" err="1"/>
              <a:t>una</a:t>
            </a:r>
            <a:r>
              <a:rPr lang="de-DE" b="1" dirty="0"/>
              <a:t> </a:t>
            </a:r>
            <a:r>
              <a:rPr lang="de-DE" b="1" dirty="0" err="1"/>
              <a:t>spiegazione</a:t>
            </a:r>
            <a:r>
              <a:rPr lang="de-DE" b="1" dirty="0"/>
              <a:t> o </a:t>
            </a:r>
            <a:r>
              <a:rPr lang="de-DE" b="1" dirty="0" err="1"/>
              <a:t>una</a:t>
            </a:r>
            <a:r>
              <a:rPr lang="de-DE" b="1" dirty="0"/>
              <a:t> </a:t>
            </a:r>
            <a:r>
              <a:rPr lang="de-DE" b="1" dirty="0" err="1"/>
              <a:t>descrizione</a:t>
            </a:r>
            <a:r>
              <a:rPr lang="de-DE" b="1" dirty="0"/>
              <a:t> del </a:t>
            </a:r>
            <a:r>
              <a:rPr lang="de-DE" b="1" dirty="0" err="1"/>
              <a:t>grafico</a:t>
            </a:r>
            <a:r>
              <a:rPr lang="de-DE" b="1" dirty="0"/>
              <a:t>.</a:t>
            </a:r>
            <a:endParaRPr lang="de-DE" dirty="0"/>
          </a:p>
        </p:txBody>
      </p:sp>
      <p:sp>
        <p:nvSpPr>
          <p:cNvPr id="10" name="Diagrammplatzhalter 9">
            <a:extLst>
              <a:ext uri="{FF2B5EF4-FFF2-40B4-BE49-F238E27FC236}">
                <a16:creationId xmlns:a16="http://schemas.microsoft.com/office/drawing/2014/main" id="{EA619EA8-CF73-07F0-D2C2-FA6B230E06B2}"/>
              </a:ext>
            </a:extLst>
          </p:cNvPr>
          <p:cNvSpPr>
            <a:spLocks noGrp="1"/>
          </p:cNvSpPr>
          <p:nvPr>
            <p:ph type="chart" sz="quarter" idx="33"/>
          </p:nvPr>
        </p:nvSpPr>
        <p:spPr>
          <a:xfrm>
            <a:off x="1271588" y="1916113"/>
            <a:ext cx="7718663" cy="4141787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656173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 Ringdiagram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7873CECB-5A67-E646-7E4A-5F25E6D28C8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Diagramma</a:t>
            </a:r>
            <a:r>
              <a:rPr lang="de-DE" dirty="0"/>
              <a:t> </a:t>
            </a:r>
            <a:r>
              <a:rPr lang="de-DE" dirty="0" err="1"/>
              <a:t>piccolo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3" name="Textplatzhalter 76">
            <a:extLst>
              <a:ext uri="{FF2B5EF4-FFF2-40B4-BE49-F238E27FC236}">
                <a16:creationId xmlns:a16="http://schemas.microsoft.com/office/drawing/2014/main" id="{227309A9-009D-8644-E932-A4509E5EFEE9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7420396" y="3429000"/>
            <a:ext cx="2080720" cy="1354494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r>
              <a:rPr lang="de-DE" b="1" dirty="0" err="1"/>
              <a:t>Qui</a:t>
            </a:r>
            <a:r>
              <a:rPr lang="de-DE" b="1" dirty="0"/>
              <a:t> </a:t>
            </a:r>
            <a:r>
              <a:rPr lang="de-DE" b="1" dirty="0" err="1"/>
              <a:t>c’è</a:t>
            </a:r>
            <a:r>
              <a:rPr lang="de-DE" b="1" dirty="0"/>
              <a:t> </a:t>
            </a:r>
            <a:r>
              <a:rPr lang="de-DE" b="1" dirty="0" err="1"/>
              <a:t>spazio</a:t>
            </a:r>
            <a:r>
              <a:rPr lang="de-DE" b="1" dirty="0"/>
              <a:t> per </a:t>
            </a:r>
            <a:r>
              <a:rPr lang="de-DE" b="1" dirty="0" err="1"/>
              <a:t>un</a:t>
            </a:r>
            <a:r>
              <a:rPr lang="de-DE" b="1" dirty="0"/>
              <a:t> </a:t>
            </a:r>
            <a:r>
              <a:rPr lang="de-DE" b="1" dirty="0" err="1"/>
              <a:t>commento</a:t>
            </a:r>
            <a:r>
              <a:rPr lang="de-DE" b="1" dirty="0"/>
              <a:t>, </a:t>
            </a:r>
            <a:r>
              <a:rPr lang="de-DE" b="1" dirty="0" err="1"/>
              <a:t>una</a:t>
            </a:r>
            <a:r>
              <a:rPr lang="de-DE" b="1" dirty="0"/>
              <a:t> </a:t>
            </a:r>
            <a:r>
              <a:rPr lang="de-DE" b="1" dirty="0" err="1"/>
              <a:t>spiegazione</a:t>
            </a:r>
            <a:r>
              <a:rPr lang="de-DE" b="1" dirty="0"/>
              <a:t> o </a:t>
            </a:r>
            <a:r>
              <a:rPr lang="de-DE" b="1" dirty="0" err="1"/>
              <a:t>una</a:t>
            </a:r>
            <a:r>
              <a:rPr lang="de-DE" b="1" dirty="0"/>
              <a:t> </a:t>
            </a:r>
            <a:r>
              <a:rPr lang="de-DE" b="1" dirty="0" err="1"/>
              <a:t>descrizione</a:t>
            </a:r>
            <a:r>
              <a:rPr lang="de-DE" b="1" dirty="0"/>
              <a:t> del </a:t>
            </a:r>
            <a:r>
              <a:rPr lang="de-DE" b="1" dirty="0" err="1"/>
              <a:t>grafico</a:t>
            </a:r>
            <a:r>
              <a:rPr lang="de-DE" b="1" dirty="0"/>
              <a:t>.</a:t>
            </a:r>
            <a:endParaRPr lang="de-DE" dirty="0"/>
          </a:p>
        </p:txBody>
      </p:sp>
      <p:sp>
        <p:nvSpPr>
          <p:cNvPr id="8" name="Diagrammplatzhalter 10">
            <a:extLst>
              <a:ext uri="{FF2B5EF4-FFF2-40B4-BE49-F238E27FC236}">
                <a16:creationId xmlns:a16="http://schemas.microsoft.com/office/drawing/2014/main" id="{F79F5CFF-CF79-D3AE-68C7-47BCF371CF10}"/>
              </a:ext>
            </a:extLst>
          </p:cNvPr>
          <p:cNvSpPr>
            <a:spLocks noGrp="1"/>
          </p:cNvSpPr>
          <p:nvPr>
            <p:ph type="chart" sz="quarter" idx="34"/>
          </p:nvPr>
        </p:nvSpPr>
        <p:spPr>
          <a:xfrm>
            <a:off x="1271589" y="1916113"/>
            <a:ext cx="5161606" cy="4141787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157810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 Ringdiagramm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>
            <a:extLst>
              <a:ext uri="{FF2B5EF4-FFF2-40B4-BE49-F238E27FC236}">
                <a16:creationId xmlns:a16="http://schemas.microsoft.com/office/drawing/2014/main" id="{F0BD2A74-26B7-4C38-5E10-DC48C9542E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>
            <a:off x="0" y="0"/>
            <a:ext cx="1971675" cy="3324225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Diagramma</a:t>
            </a:r>
            <a:r>
              <a:rPr lang="de-DE" dirty="0"/>
              <a:t> %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extplatzhalter 76">
            <a:extLst>
              <a:ext uri="{FF2B5EF4-FFF2-40B4-BE49-F238E27FC236}">
                <a16:creationId xmlns:a16="http://schemas.microsoft.com/office/drawing/2014/main" id="{1417D5D1-70F5-1B9A-0F80-320873ECDA7E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7770270" y="2476846"/>
            <a:ext cx="2402444" cy="260423"/>
          </a:xfrm>
        </p:spPr>
        <p:txBody>
          <a:bodyPr/>
          <a:lstStyle>
            <a:lvl1pPr algn="r">
              <a:lnSpc>
                <a:spcPct val="100000"/>
              </a:lnSpc>
              <a:defRPr sz="12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13" name="Textplatzhalter 76">
            <a:extLst>
              <a:ext uri="{FF2B5EF4-FFF2-40B4-BE49-F238E27FC236}">
                <a16:creationId xmlns:a16="http://schemas.microsoft.com/office/drawing/2014/main" id="{1A437966-B97F-0059-491C-B70EEE7046E4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7770270" y="2879910"/>
            <a:ext cx="2402444" cy="260423"/>
          </a:xfrm>
        </p:spPr>
        <p:txBody>
          <a:bodyPr/>
          <a:lstStyle>
            <a:lvl1pPr algn="r"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Sottotitolo</a:t>
            </a:r>
            <a:endParaRPr lang="de-DE" dirty="0"/>
          </a:p>
        </p:txBody>
      </p:sp>
      <p:sp>
        <p:nvSpPr>
          <p:cNvPr id="23" name="Textplatzhalter 76">
            <a:extLst>
              <a:ext uri="{FF2B5EF4-FFF2-40B4-BE49-F238E27FC236}">
                <a16:creationId xmlns:a16="http://schemas.microsoft.com/office/drawing/2014/main" id="{770764CD-2893-2A0A-3BFB-4B374C73FF74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7770270" y="3565546"/>
            <a:ext cx="2402444" cy="260423"/>
          </a:xfrm>
        </p:spPr>
        <p:txBody>
          <a:bodyPr/>
          <a:lstStyle>
            <a:lvl1pPr algn="r">
              <a:lnSpc>
                <a:spcPct val="100000"/>
              </a:lnSpc>
              <a:defRPr sz="12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24" name="Textplatzhalter 76">
            <a:extLst>
              <a:ext uri="{FF2B5EF4-FFF2-40B4-BE49-F238E27FC236}">
                <a16:creationId xmlns:a16="http://schemas.microsoft.com/office/drawing/2014/main" id="{91473575-1BF8-CEB1-7DE6-A2A671A27CC1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7770270" y="3968610"/>
            <a:ext cx="2402444" cy="260423"/>
          </a:xfrm>
        </p:spPr>
        <p:txBody>
          <a:bodyPr/>
          <a:lstStyle>
            <a:lvl1pPr algn="r"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Sottotitolo</a:t>
            </a:r>
            <a:endParaRPr lang="de-DE" dirty="0"/>
          </a:p>
        </p:txBody>
      </p:sp>
      <p:sp>
        <p:nvSpPr>
          <p:cNvPr id="25" name="Textplatzhalter 76">
            <a:extLst>
              <a:ext uri="{FF2B5EF4-FFF2-40B4-BE49-F238E27FC236}">
                <a16:creationId xmlns:a16="http://schemas.microsoft.com/office/drawing/2014/main" id="{4C81B7E5-602F-21A5-2B72-4CC145A5504A}"/>
              </a:ext>
            </a:extLst>
          </p:cNvPr>
          <p:cNvSpPr>
            <a:spLocks noGrp="1"/>
          </p:cNvSpPr>
          <p:nvPr>
            <p:ph type="body" idx="39" hasCustomPrompt="1"/>
          </p:nvPr>
        </p:nvSpPr>
        <p:spPr>
          <a:xfrm>
            <a:off x="1999950" y="2093209"/>
            <a:ext cx="2402444" cy="260423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26" name="Textplatzhalter 76">
            <a:extLst>
              <a:ext uri="{FF2B5EF4-FFF2-40B4-BE49-F238E27FC236}">
                <a16:creationId xmlns:a16="http://schemas.microsoft.com/office/drawing/2014/main" id="{439999F0-5113-18B3-0998-D7ACF176AE69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1999950" y="2496273"/>
            <a:ext cx="2402444" cy="260423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Sottotitolo</a:t>
            </a:r>
            <a:endParaRPr lang="de-DE" dirty="0"/>
          </a:p>
        </p:txBody>
      </p:sp>
      <p:sp>
        <p:nvSpPr>
          <p:cNvPr id="27" name="Textplatzhalter 76">
            <a:extLst>
              <a:ext uri="{FF2B5EF4-FFF2-40B4-BE49-F238E27FC236}">
                <a16:creationId xmlns:a16="http://schemas.microsoft.com/office/drawing/2014/main" id="{7C7B1E8A-8AC9-8649-531D-B7E939F06AB8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3068098" y="4695119"/>
            <a:ext cx="2402444" cy="260423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/>
              <a:t>Headline</a:t>
            </a:r>
          </a:p>
        </p:txBody>
      </p:sp>
      <p:sp>
        <p:nvSpPr>
          <p:cNvPr id="29" name="Textplatzhalter 76">
            <a:extLst>
              <a:ext uri="{FF2B5EF4-FFF2-40B4-BE49-F238E27FC236}">
                <a16:creationId xmlns:a16="http://schemas.microsoft.com/office/drawing/2014/main" id="{22C85030-2D0D-1D82-961C-608900C4361F}"/>
              </a:ext>
            </a:extLst>
          </p:cNvPr>
          <p:cNvSpPr>
            <a:spLocks noGrp="1"/>
          </p:cNvSpPr>
          <p:nvPr>
            <p:ph type="body" idx="42" hasCustomPrompt="1"/>
          </p:nvPr>
        </p:nvSpPr>
        <p:spPr>
          <a:xfrm>
            <a:off x="3068098" y="5098183"/>
            <a:ext cx="2402444" cy="260423"/>
          </a:xfrm>
        </p:spPr>
        <p:txBody>
          <a:bodyPr/>
          <a:lstStyle>
            <a:lvl1pPr>
              <a:lnSpc>
                <a:spcPct val="100000"/>
              </a:lnSpc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Sottotitolo</a:t>
            </a:r>
            <a:endParaRPr lang="de-DE" dirty="0"/>
          </a:p>
        </p:txBody>
      </p:sp>
      <p:sp>
        <p:nvSpPr>
          <p:cNvPr id="31" name="Diagrammplatzhalter 10">
            <a:extLst>
              <a:ext uri="{FF2B5EF4-FFF2-40B4-BE49-F238E27FC236}">
                <a16:creationId xmlns:a16="http://schemas.microsoft.com/office/drawing/2014/main" id="{246AD5FF-1B32-8A8A-294B-B98DAB239E6B}"/>
              </a:ext>
            </a:extLst>
          </p:cNvPr>
          <p:cNvSpPr>
            <a:spLocks noGrp="1"/>
          </p:cNvSpPr>
          <p:nvPr>
            <p:ph type="chart" sz="quarter" idx="34"/>
          </p:nvPr>
        </p:nvSpPr>
        <p:spPr>
          <a:xfrm>
            <a:off x="4796525" y="1894156"/>
            <a:ext cx="2598950" cy="2492354"/>
          </a:xfrm>
        </p:spPr>
        <p:txBody>
          <a:bodyPr/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1719561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 Prozess 0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-1" y="9117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Processo</a:t>
            </a:r>
            <a:r>
              <a:rPr lang="de-DE" dirty="0"/>
              <a:t> 01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3" name="Textplatzhalter 76">
            <a:extLst>
              <a:ext uri="{FF2B5EF4-FFF2-40B4-BE49-F238E27FC236}">
                <a16:creationId xmlns:a16="http://schemas.microsoft.com/office/drawing/2014/main" id="{6522768B-6839-76EF-1141-AB57D9D0F768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4139922" y="2554544"/>
            <a:ext cx="2402444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11" name="Textplatzhalter 76">
            <a:extLst>
              <a:ext uri="{FF2B5EF4-FFF2-40B4-BE49-F238E27FC236}">
                <a16:creationId xmlns:a16="http://schemas.microsoft.com/office/drawing/2014/main" id="{EBFC378A-6425-6D41-4478-E67606C85782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7008256" y="2554543"/>
            <a:ext cx="2402444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12" name="Textplatzhalter 76">
            <a:extLst>
              <a:ext uri="{FF2B5EF4-FFF2-40B4-BE49-F238E27FC236}">
                <a16:creationId xmlns:a16="http://schemas.microsoft.com/office/drawing/2014/main" id="{25076E96-A20B-B5B1-952F-D139DD4A72A2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271588" y="2554542"/>
            <a:ext cx="2402444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032085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 Prozess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-1" y="9117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Processo</a:t>
            </a:r>
            <a:r>
              <a:rPr lang="de-DE" dirty="0"/>
              <a:t> 02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40" name="Textplatzhalter 76">
            <a:extLst>
              <a:ext uri="{FF2B5EF4-FFF2-40B4-BE49-F238E27FC236}">
                <a16:creationId xmlns:a16="http://schemas.microsoft.com/office/drawing/2014/main" id="{AA23BD9E-B28C-0966-8A0A-3819D6D36BB7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1271588" y="2554545"/>
            <a:ext cx="1509090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41" name="Textplatzhalter 76">
            <a:extLst>
              <a:ext uri="{FF2B5EF4-FFF2-40B4-BE49-F238E27FC236}">
                <a16:creationId xmlns:a16="http://schemas.microsoft.com/office/drawing/2014/main" id="{F43148F4-342E-3EEC-D4CF-5A7B2417AA56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3408108" y="2554544"/>
            <a:ext cx="1509090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42" name="Textplatzhalter 76">
            <a:extLst>
              <a:ext uri="{FF2B5EF4-FFF2-40B4-BE49-F238E27FC236}">
                <a16:creationId xmlns:a16="http://schemas.microsoft.com/office/drawing/2014/main" id="{8A11458B-BA9D-D2DC-9AC1-35C3E7F482D5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5530204" y="2554544"/>
            <a:ext cx="1509090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43" name="Textplatzhalter 76">
            <a:extLst>
              <a:ext uri="{FF2B5EF4-FFF2-40B4-BE49-F238E27FC236}">
                <a16:creationId xmlns:a16="http://schemas.microsoft.com/office/drawing/2014/main" id="{79FD807C-271B-668D-1BE5-3D02AE295FFC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7666724" y="2554543"/>
            <a:ext cx="1509090" cy="1872529"/>
          </a:xfrm>
        </p:spPr>
        <p:txBody>
          <a:bodyPr/>
          <a:lstStyle>
            <a:lvl1pPr>
              <a:defRPr sz="1200">
                <a:latin typeface="+mn-lt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615950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3 Kapiteltrenner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6922998-66F9-C423-5753-8F83A94D0D3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4439" t="59894" r="-6860" b="-4280"/>
          <a:stretch>
            <a:fillRect/>
          </a:stretch>
        </p:blipFill>
        <p:spPr>
          <a:xfrm rot="16200000">
            <a:off x="-1711152" y="1984367"/>
            <a:ext cx="6584785" cy="3162481"/>
          </a:xfrm>
          <a:prstGeom prst="rect">
            <a:avLst/>
          </a:prstGeom>
        </p:spPr>
      </p:pic>
      <p:pic>
        <p:nvPicPr>
          <p:cNvPr id="3" name="Grafik 2">
            <a:extLst>
              <a:ext uri="{FF2B5EF4-FFF2-40B4-BE49-F238E27FC236}">
                <a16:creationId xmlns:a16="http://schemas.microsoft.com/office/drawing/2014/main" id="{7D03E58A-9369-6E1E-1F6C-89DED9EFDDB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248" t="-308" r="23053" b="68248"/>
          <a:stretch>
            <a:fillRect/>
          </a:stretch>
        </p:blipFill>
        <p:spPr>
          <a:xfrm rot="16200000">
            <a:off x="7345300" y="1989200"/>
            <a:ext cx="6835901" cy="2857500"/>
          </a:xfrm>
          <a:prstGeom prst="rect">
            <a:avLst/>
          </a:prstGeom>
        </p:spPr>
      </p:pic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13862882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4" name="Textplatzhalter 26">
            <a:extLst>
              <a:ext uri="{FF2B5EF4-FFF2-40B4-BE49-F238E27FC236}">
                <a16:creationId xmlns:a16="http://schemas.microsoft.com/office/drawing/2014/main" id="{A31092D3-D314-E9F7-E9C9-91DB88A199F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352675" y="2540388"/>
            <a:ext cx="2353282" cy="1477328"/>
          </a:xfrm>
        </p:spPr>
        <p:txBody>
          <a:bodyPr>
            <a:noAutofit/>
          </a:bodyPr>
          <a:lstStyle>
            <a:lvl1pPr>
              <a:defRPr sz="96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</a:lstStyle>
          <a:p>
            <a:pPr lvl="0"/>
            <a:r>
              <a:rPr lang="de-DE" dirty="0"/>
              <a:t>01</a:t>
            </a:r>
          </a:p>
        </p:txBody>
      </p:sp>
      <p:sp>
        <p:nvSpPr>
          <p:cNvPr id="35" name="Textplatzhalter 28">
            <a:extLst>
              <a:ext uri="{FF2B5EF4-FFF2-40B4-BE49-F238E27FC236}">
                <a16:creationId xmlns:a16="http://schemas.microsoft.com/office/drawing/2014/main" id="{C718595B-F014-12C0-FBD2-A24419294F2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352675" y="4129583"/>
            <a:ext cx="7363819" cy="1061829"/>
          </a:xfrm>
        </p:spPr>
        <p:txBody>
          <a:bodyPr>
            <a:noAutofit/>
          </a:bodyPr>
          <a:lstStyle>
            <a:lvl1pPr>
              <a:defRPr sz="3600" b="1" i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defRPr>
            </a:lvl1pPr>
            <a:lvl2pPr>
              <a:defRPr sz="28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0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938254906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 Prozess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5626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Processo</a:t>
            </a:r>
            <a:r>
              <a:rPr lang="de-DE" dirty="0"/>
              <a:t> 03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extplatzhalter 76">
            <a:extLst>
              <a:ext uri="{FF2B5EF4-FFF2-40B4-BE49-F238E27FC236}">
                <a16:creationId xmlns:a16="http://schemas.microsoft.com/office/drawing/2014/main" id="{9B246BEA-2923-474F-10CD-1FE13144CB42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4139922" y="2946212"/>
            <a:ext cx="2402444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19" name="Textplatzhalter 76">
            <a:extLst>
              <a:ext uri="{FF2B5EF4-FFF2-40B4-BE49-F238E27FC236}">
                <a16:creationId xmlns:a16="http://schemas.microsoft.com/office/drawing/2014/main" id="{1B1335DF-A537-AD2B-1276-72602A48E3B0}"/>
              </a:ext>
            </a:extLst>
          </p:cNvPr>
          <p:cNvSpPr>
            <a:spLocks noGrp="1"/>
          </p:cNvSpPr>
          <p:nvPr>
            <p:ph type="body" idx="34" hasCustomPrompt="1"/>
          </p:nvPr>
        </p:nvSpPr>
        <p:spPr>
          <a:xfrm>
            <a:off x="7008256" y="2946211"/>
            <a:ext cx="2402444" cy="1872529"/>
          </a:xfrm>
        </p:spPr>
        <p:txBody>
          <a:bodyPr/>
          <a:lstStyle>
            <a:lvl1pPr>
              <a:defRPr sz="1200" b="0" i="0">
                <a:latin typeface="+mn-lt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20" name="Textplatzhalter 76">
            <a:extLst>
              <a:ext uri="{FF2B5EF4-FFF2-40B4-BE49-F238E27FC236}">
                <a16:creationId xmlns:a16="http://schemas.microsoft.com/office/drawing/2014/main" id="{CF330303-5EA5-F572-B7F8-C3CCA52AA373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271588" y="2946210"/>
            <a:ext cx="2402444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8664974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 Prozess 0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5626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Processo</a:t>
            </a:r>
            <a:r>
              <a:rPr lang="de-DE" dirty="0"/>
              <a:t> 04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20" name="Textplatzhalter 76">
            <a:extLst>
              <a:ext uri="{FF2B5EF4-FFF2-40B4-BE49-F238E27FC236}">
                <a16:creationId xmlns:a16="http://schemas.microsoft.com/office/drawing/2014/main" id="{610C7827-4CB5-8A36-77BE-BA06D8653B1F}"/>
              </a:ext>
            </a:extLst>
          </p:cNvPr>
          <p:cNvSpPr>
            <a:spLocks noGrp="1"/>
          </p:cNvSpPr>
          <p:nvPr>
            <p:ph type="body" idx="35" hasCustomPrompt="1"/>
          </p:nvPr>
        </p:nvSpPr>
        <p:spPr>
          <a:xfrm>
            <a:off x="1271588" y="2931011"/>
            <a:ext cx="1779109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21" name="Textplatzhalter 76">
            <a:extLst>
              <a:ext uri="{FF2B5EF4-FFF2-40B4-BE49-F238E27FC236}">
                <a16:creationId xmlns:a16="http://schemas.microsoft.com/office/drawing/2014/main" id="{921CEA2F-2188-F6C5-210F-1E1AF568DEC1}"/>
              </a:ext>
            </a:extLst>
          </p:cNvPr>
          <p:cNvSpPr>
            <a:spLocks noGrp="1"/>
          </p:cNvSpPr>
          <p:nvPr>
            <p:ph type="body" idx="36" hasCustomPrompt="1"/>
          </p:nvPr>
        </p:nvSpPr>
        <p:spPr>
          <a:xfrm>
            <a:off x="3421031" y="2917635"/>
            <a:ext cx="1779109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22" name="Textplatzhalter 76">
            <a:extLst>
              <a:ext uri="{FF2B5EF4-FFF2-40B4-BE49-F238E27FC236}">
                <a16:creationId xmlns:a16="http://schemas.microsoft.com/office/drawing/2014/main" id="{18FF44F0-CE9D-E83E-3E4D-5016DB0E1B6F}"/>
              </a:ext>
            </a:extLst>
          </p:cNvPr>
          <p:cNvSpPr>
            <a:spLocks noGrp="1"/>
          </p:cNvSpPr>
          <p:nvPr>
            <p:ph type="body" idx="37" hasCustomPrompt="1"/>
          </p:nvPr>
        </p:nvSpPr>
        <p:spPr>
          <a:xfrm>
            <a:off x="5570474" y="2917635"/>
            <a:ext cx="1779109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23" name="Textplatzhalter 76">
            <a:extLst>
              <a:ext uri="{FF2B5EF4-FFF2-40B4-BE49-F238E27FC236}">
                <a16:creationId xmlns:a16="http://schemas.microsoft.com/office/drawing/2014/main" id="{427D0AFA-EA71-3C0C-24DF-4507D9827822}"/>
              </a:ext>
            </a:extLst>
          </p:cNvPr>
          <p:cNvSpPr>
            <a:spLocks noGrp="1"/>
          </p:cNvSpPr>
          <p:nvPr>
            <p:ph type="body" idx="38" hasCustomPrompt="1"/>
          </p:nvPr>
        </p:nvSpPr>
        <p:spPr>
          <a:xfrm>
            <a:off x="7719917" y="2889060"/>
            <a:ext cx="1779109" cy="1872529"/>
          </a:xfrm>
        </p:spPr>
        <p:txBody>
          <a:bodyPr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653658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 Prozess 05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5626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5376571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 err="1"/>
              <a:t>Processo</a:t>
            </a:r>
            <a:r>
              <a:rPr lang="de-DE" dirty="0"/>
              <a:t> 05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8" name="Textplatzhalter 76">
            <a:extLst>
              <a:ext uri="{FF2B5EF4-FFF2-40B4-BE49-F238E27FC236}">
                <a16:creationId xmlns:a16="http://schemas.microsoft.com/office/drawing/2014/main" id="{6203CA85-5C79-9FD8-475B-279C02BB3E32}"/>
              </a:ext>
            </a:extLst>
          </p:cNvPr>
          <p:cNvSpPr>
            <a:spLocks noGrp="1"/>
          </p:cNvSpPr>
          <p:nvPr>
            <p:ph type="body" idx="40" hasCustomPrompt="1"/>
          </p:nvPr>
        </p:nvSpPr>
        <p:spPr>
          <a:xfrm>
            <a:off x="7752029" y="3136595"/>
            <a:ext cx="2402444" cy="527098"/>
          </a:xfrm>
        </p:spPr>
        <p:txBody>
          <a:bodyPr anchor="ctr"/>
          <a:lstStyle>
            <a:lvl1pPr>
              <a:lnSpc>
                <a:spcPct val="100000"/>
              </a:lnSpc>
              <a:defRPr sz="14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19" name="Textplatzhalter 76">
            <a:extLst>
              <a:ext uri="{FF2B5EF4-FFF2-40B4-BE49-F238E27FC236}">
                <a16:creationId xmlns:a16="http://schemas.microsoft.com/office/drawing/2014/main" id="{F1B4CC1D-8E29-C60D-8EB6-0DE54688A8C4}"/>
              </a:ext>
            </a:extLst>
          </p:cNvPr>
          <p:cNvSpPr>
            <a:spLocks noGrp="1"/>
          </p:cNvSpPr>
          <p:nvPr>
            <p:ph type="body" idx="41" hasCustomPrompt="1"/>
          </p:nvPr>
        </p:nvSpPr>
        <p:spPr>
          <a:xfrm>
            <a:off x="4245715" y="2061025"/>
            <a:ext cx="2402444" cy="527098"/>
          </a:xfrm>
        </p:spPr>
        <p:txBody>
          <a:bodyPr anchor="ctr"/>
          <a:lstStyle>
            <a:lvl1pPr algn="r">
              <a:lnSpc>
                <a:spcPct val="100000"/>
              </a:lnSpc>
              <a:defRPr sz="14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23" name="Textplatzhalter 76">
            <a:extLst>
              <a:ext uri="{FF2B5EF4-FFF2-40B4-BE49-F238E27FC236}">
                <a16:creationId xmlns:a16="http://schemas.microsoft.com/office/drawing/2014/main" id="{C1A97345-BCC7-9EA0-F6D4-3D44D34F32A0}"/>
              </a:ext>
            </a:extLst>
          </p:cNvPr>
          <p:cNvSpPr>
            <a:spLocks noGrp="1"/>
          </p:cNvSpPr>
          <p:nvPr>
            <p:ph type="body" idx="42" hasCustomPrompt="1"/>
          </p:nvPr>
        </p:nvSpPr>
        <p:spPr>
          <a:xfrm>
            <a:off x="4245715" y="4332466"/>
            <a:ext cx="2402444" cy="527098"/>
          </a:xfrm>
        </p:spPr>
        <p:txBody>
          <a:bodyPr anchor="ctr"/>
          <a:lstStyle>
            <a:lvl1pPr algn="r">
              <a:lnSpc>
                <a:spcPct val="100000"/>
              </a:lnSpc>
              <a:defRPr lang="de-DE" sz="1400" b="0" i="0" kern="1200" dirty="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29" name="Textplatzhalter 76">
            <a:extLst>
              <a:ext uri="{FF2B5EF4-FFF2-40B4-BE49-F238E27FC236}">
                <a16:creationId xmlns:a16="http://schemas.microsoft.com/office/drawing/2014/main" id="{8FDD9A7D-F68C-C7CF-266D-DD5F31C82D7A}"/>
              </a:ext>
            </a:extLst>
          </p:cNvPr>
          <p:cNvSpPr>
            <a:spLocks noGrp="1"/>
          </p:cNvSpPr>
          <p:nvPr>
            <p:ph type="body" idx="43" hasCustomPrompt="1"/>
          </p:nvPr>
        </p:nvSpPr>
        <p:spPr>
          <a:xfrm>
            <a:off x="7752029" y="984417"/>
            <a:ext cx="2402444" cy="527098"/>
          </a:xfrm>
        </p:spPr>
        <p:txBody>
          <a:bodyPr anchor="ctr"/>
          <a:lstStyle>
            <a:lvl1pPr>
              <a:lnSpc>
                <a:spcPct val="100000"/>
              </a:lnSpc>
              <a:defRPr sz="1400" b="0" i="0">
                <a:latin typeface="Neue DIN" pitchFamily="2" charset="77"/>
                <a:ea typeface="Neue DIN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472052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 Timeline 0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8731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Timeline 01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8" name="Gerader Verbinder 8">
            <a:extLst>
              <a:ext uri="{FF2B5EF4-FFF2-40B4-BE49-F238E27FC236}">
                <a16:creationId xmlns:a16="http://schemas.microsoft.com/office/drawing/2014/main" id="{5092C264-86E9-3B87-0C29-E568D093C0C7}"/>
              </a:ext>
            </a:extLst>
          </p:cNvPr>
          <p:cNvCxnSpPr>
            <a:cxnSpLocks/>
          </p:cNvCxnSpPr>
          <p:nvPr userDrawn="1"/>
        </p:nvCxnSpPr>
        <p:spPr>
          <a:xfrm>
            <a:off x="1591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11">
            <a:extLst>
              <a:ext uri="{FF2B5EF4-FFF2-40B4-BE49-F238E27FC236}">
                <a16:creationId xmlns:a16="http://schemas.microsoft.com/office/drawing/2014/main" id="{77E257CB-BEA9-1349-AF89-4A82D3AC0D83}"/>
              </a:ext>
            </a:extLst>
          </p:cNvPr>
          <p:cNvCxnSpPr>
            <a:cxnSpLocks/>
          </p:cNvCxnSpPr>
          <p:nvPr userDrawn="1"/>
        </p:nvCxnSpPr>
        <p:spPr>
          <a:xfrm>
            <a:off x="5528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14">
            <a:extLst>
              <a:ext uri="{FF2B5EF4-FFF2-40B4-BE49-F238E27FC236}">
                <a16:creationId xmlns:a16="http://schemas.microsoft.com/office/drawing/2014/main" id="{C00299A7-E098-D5BF-A501-CA4DC9FE203A}"/>
              </a:ext>
            </a:extLst>
          </p:cNvPr>
          <p:cNvCxnSpPr>
            <a:cxnSpLocks/>
          </p:cNvCxnSpPr>
          <p:nvPr userDrawn="1"/>
        </p:nvCxnSpPr>
        <p:spPr>
          <a:xfrm>
            <a:off x="3555290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19">
            <a:extLst>
              <a:ext uri="{FF2B5EF4-FFF2-40B4-BE49-F238E27FC236}">
                <a16:creationId xmlns:a16="http://schemas.microsoft.com/office/drawing/2014/main" id="{9EB5538F-C39F-7F2B-55BE-7828D633423A}"/>
              </a:ext>
            </a:extLst>
          </p:cNvPr>
          <p:cNvCxnSpPr>
            <a:cxnSpLocks/>
          </p:cNvCxnSpPr>
          <p:nvPr userDrawn="1"/>
        </p:nvCxnSpPr>
        <p:spPr>
          <a:xfrm>
            <a:off x="74969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3" name="Textplatzhalter 52">
            <a:extLst>
              <a:ext uri="{FF2B5EF4-FFF2-40B4-BE49-F238E27FC236}">
                <a16:creationId xmlns:a16="http://schemas.microsoft.com/office/drawing/2014/main" id="{5603C9BE-AC5D-B92F-3677-DA8AE902FBB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13804" y="2352460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54" name="Textplatzhalter 52">
            <a:extLst>
              <a:ext uri="{FF2B5EF4-FFF2-40B4-BE49-F238E27FC236}">
                <a16:creationId xmlns:a16="http://schemas.microsoft.com/office/drawing/2014/main" id="{EC24039E-0B17-4529-82FE-90F31839CFB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74585" y="2363320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55" name="Textplatzhalter 52">
            <a:extLst>
              <a:ext uri="{FF2B5EF4-FFF2-40B4-BE49-F238E27FC236}">
                <a16:creationId xmlns:a16="http://schemas.microsoft.com/office/drawing/2014/main" id="{0B78B2AB-9864-8DCD-146D-0A7C79C2C88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38552" y="4356097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56" name="Textplatzhalter 52">
            <a:extLst>
              <a:ext uri="{FF2B5EF4-FFF2-40B4-BE49-F238E27FC236}">
                <a16:creationId xmlns:a16="http://schemas.microsoft.com/office/drawing/2014/main" id="{8EDCADED-21FD-6F74-E4D6-18A0F8B3886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613328" y="4366957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58" name="Vertikaler Textplatzhalter 57">
            <a:extLst>
              <a:ext uri="{FF2B5EF4-FFF2-40B4-BE49-F238E27FC236}">
                <a16:creationId xmlns:a16="http://schemas.microsoft.com/office/drawing/2014/main" id="{81AB2D32-B1A8-7CCF-9CAF-05225C826CC2}"/>
              </a:ext>
            </a:extLst>
          </p:cNvPr>
          <p:cNvSpPr>
            <a:spLocks noGrp="1"/>
          </p:cNvSpPr>
          <p:nvPr>
            <p:ph type="body" orient="vert" sz="quarter" idx="21" hasCustomPrompt="1"/>
          </p:nvPr>
        </p:nvSpPr>
        <p:spPr>
          <a:xfrm>
            <a:off x="7187393" y="2352460"/>
            <a:ext cx="292708" cy="698617"/>
          </a:xfrm>
        </p:spPr>
        <p:txBody>
          <a:bodyPr vert="eaVert" anchor="b"/>
          <a:lstStyle/>
          <a:p>
            <a:pPr lvl="0"/>
            <a:r>
              <a:rPr lang="de-DE" dirty="0"/>
              <a:t>2025</a:t>
            </a:r>
          </a:p>
        </p:txBody>
      </p:sp>
      <p:sp>
        <p:nvSpPr>
          <p:cNvPr id="59" name="Vertikaler Textplatzhalter 57">
            <a:extLst>
              <a:ext uri="{FF2B5EF4-FFF2-40B4-BE49-F238E27FC236}">
                <a16:creationId xmlns:a16="http://schemas.microsoft.com/office/drawing/2014/main" id="{ABB0171C-0753-4458-992D-B00F1F9AF4D9}"/>
              </a:ext>
            </a:extLst>
          </p:cNvPr>
          <p:cNvSpPr>
            <a:spLocks noGrp="1"/>
          </p:cNvSpPr>
          <p:nvPr>
            <p:ph type="body" orient="vert" sz="quarter" idx="22" hasCustomPrompt="1"/>
          </p:nvPr>
        </p:nvSpPr>
        <p:spPr>
          <a:xfrm>
            <a:off x="3248035" y="2363319"/>
            <a:ext cx="292708" cy="698617"/>
          </a:xfrm>
        </p:spPr>
        <p:txBody>
          <a:bodyPr vert="eaVert" anchor="b"/>
          <a:lstStyle/>
          <a:p>
            <a:pPr lvl="0"/>
            <a:r>
              <a:rPr lang="de-DE" dirty="0"/>
              <a:t>2023</a:t>
            </a:r>
          </a:p>
        </p:txBody>
      </p:sp>
      <p:sp>
        <p:nvSpPr>
          <p:cNvPr id="60" name="Vertikaler Textplatzhalter 57">
            <a:extLst>
              <a:ext uri="{FF2B5EF4-FFF2-40B4-BE49-F238E27FC236}">
                <a16:creationId xmlns:a16="http://schemas.microsoft.com/office/drawing/2014/main" id="{1F9C7F87-3DFF-4092-64E1-9D255D67F51F}"/>
              </a:ext>
            </a:extLst>
          </p:cNvPr>
          <p:cNvSpPr>
            <a:spLocks noGrp="1"/>
          </p:cNvSpPr>
          <p:nvPr>
            <p:ph type="body" orient="vert" sz="quarter" idx="23" hasCustomPrompt="1"/>
          </p:nvPr>
        </p:nvSpPr>
        <p:spPr>
          <a:xfrm>
            <a:off x="5225651" y="4356097"/>
            <a:ext cx="292708" cy="698617"/>
          </a:xfrm>
        </p:spPr>
        <p:txBody>
          <a:bodyPr vert="eaVert" anchor="b"/>
          <a:lstStyle/>
          <a:p>
            <a:pPr lvl="0"/>
            <a:r>
              <a:rPr lang="de-DE" dirty="0"/>
              <a:t>2024</a:t>
            </a:r>
          </a:p>
        </p:txBody>
      </p:sp>
      <p:sp>
        <p:nvSpPr>
          <p:cNvPr id="61" name="Vertikaler Textplatzhalter 57">
            <a:extLst>
              <a:ext uri="{FF2B5EF4-FFF2-40B4-BE49-F238E27FC236}">
                <a16:creationId xmlns:a16="http://schemas.microsoft.com/office/drawing/2014/main" id="{3FE94975-6A91-637F-ABB6-FA6831265BE9}"/>
              </a:ext>
            </a:extLst>
          </p:cNvPr>
          <p:cNvSpPr>
            <a:spLocks noGrp="1"/>
          </p:cNvSpPr>
          <p:nvPr>
            <p:ph type="body" orient="vert" sz="quarter" idx="24" hasCustomPrompt="1"/>
          </p:nvPr>
        </p:nvSpPr>
        <p:spPr>
          <a:xfrm>
            <a:off x="1286293" y="4366956"/>
            <a:ext cx="292708" cy="698617"/>
          </a:xfrm>
        </p:spPr>
        <p:txBody>
          <a:bodyPr vert="eaVert" anchor="b"/>
          <a:lstStyle/>
          <a:p>
            <a:pPr lvl="0"/>
            <a:r>
              <a:rPr lang="de-DE" dirty="0"/>
              <a:t>2022</a:t>
            </a:r>
          </a:p>
        </p:txBody>
      </p:sp>
    </p:spTree>
    <p:extLst>
      <p:ext uri="{BB962C8B-B14F-4D97-AF65-F5344CB8AC3E}">
        <p14:creationId xmlns:p14="http://schemas.microsoft.com/office/powerpoint/2010/main" val="93094548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 Timeline 0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8731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Timeline 02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18" name="Gerader Verbinder 8">
            <a:extLst>
              <a:ext uri="{FF2B5EF4-FFF2-40B4-BE49-F238E27FC236}">
                <a16:creationId xmlns:a16="http://schemas.microsoft.com/office/drawing/2014/main" id="{5092C264-86E9-3B87-0C29-E568D093C0C7}"/>
              </a:ext>
            </a:extLst>
          </p:cNvPr>
          <p:cNvCxnSpPr>
            <a:cxnSpLocks/>
          </p:cNvCxnSpPr>
          <p:nvPr userDrawn="1"/>
        </p:nvCxnSpPr>
        <p:spPr>
          <a:xfrm>
            <a:off x="1591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Gerader Verbinder 11">
            <a:extLst>
              <a:ext uri="{FF2B5EF4-FFF2-40B4-BE49-F238E27FC236}">
                <a16:creationId xmlns:a16="http://schemas.microsoft.com/office/drawing/2014/main" id="{77E257CB-BEA9-1349-AF89-4A82D3AC0D83}"/>
              </a:ext>
            </a:extLst>
          </p:cNvPr>
          <p:cNvCxnSpPr>
            <a:cxnSpLocks/>
          </p:cNvCxnSpPr>
          <p:nvPr userDrawn="1"/>
        </p:nvCxnSpPr>
        <p:spPr>
          <a:xfrm>
            <a:off x="5528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Gerader Verbinder 14">
            <a:extLst>
              <a:ext uri="{FF2B5EF4-FFF2-40B4-BE49-F238E27FC236}">
                <a16:creationId xmlns:a16="http://schemas.microsoft.com/office/drawing/2014/main" id="{C00299A7-E098-D5BF-A501-CA4DC9FE203A}"/>
              </a:ext>
            </a:extLst>
          </p:cNvPr>
          <p:cNvCxnSpPr>
            <a:cxnSpLocks/>
          </p:cNvCxnSpPr>
          <p:nvPr userDrawn="1"/>
        </p:nvCxnSpPr>
        <p:spPr>
          <a:xfrm>
            <a:off x="35599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Gerader Verbinder 19">
            <a:extLst>
              <a:ext uri="{FF2B5EF4-FFF2-40B4-BE49-F238E27FC236}">
                <a16:creationId xmlns:a16="http://schemas.microsoft.com/office/drawing/2014/main" id="{9EB5538F-C39F-7F2B-55BE-7828D633423A}"/>
              </a:ext>
            </a:extLst>
          </p:cNvPr>
          <p:cNvCxnSpPr>
            <a:cxnSpLocks/>
          </p:cNvCxnSpPr>
          <p:nvPr userDrawn="1"/>
        </p:nvCxnSpPr>
        <p:spPr>
          <a:xfrm>
            <a:off x="7496955" y="2336802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Gerader Verbinder 20">
            <a:extLst>
              <a:ext uri="{FF2B5EF4-FFF2-40B4-BE49-F238E27FC236}">
                <a16:creationId xmlns:a16="http://schemas.microsoft.com/office/drawing/2014/main" id="{0D721943-60EF-4760-E185-2163738370A0}"/>
              </a:ext>
            </a:extLst>
          </p:cNvPr>
          <p:cNvCxnSpPr>
            <a:cxnSpLocks/>
          </p:cNvCxnSpPr>
          <p:nvPr userDrawn="1"/>
        </p:nvCxnSpPr>
        <p:spPr>
          <a:xfrm>
            <a:off x="9465455" y="4356100"/>
            <a:ext cx="0" cy="838202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Textplatzhalter 52">
            <a:extLst>
              <a:ext uri="{FF2B5EF4-FFF2-40B4-BE49-F238E27FC236}">
                <a16:creationId xmlns:a16="http://schemas.microsoft.com/office/drawing/2014/main" id="{2BAF4867-B944-1B33-2569-A2797DBE35E3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532614" y="2341603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27" name="Textplatzhalter 52">
            <a:extLst>
              <a:ext uri="{FF2B5EF4-FFF2-40B4-BE49-F238E27FC236}">
                <a16:creationId xmlns:a16="http://schemas.microsoft.com/office/drawing/2014/main" id="{324A8A65-E657-0688-2F2B-9D05006F892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3593395" y="2352463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28" name="Textplatzhalter 52">
            <a:extLst>
              <a:ext uri="{FF2B5EF4-FFF2-40B4-BE49-F238E27FC236}">
                <a16:creationId xmlns:a16="http://schemas.microsoft.com/office/drawing/2014/main" id="{2DFFDC61-B727-9709-A44C-DD6939D5D4CC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57362" y="4345240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30" name="Textplatzhalter 52">
            <a:extLst>
              <a:ext uri="{FF2B5EF4-FFF2-40B4-BE49-F238E27FC236}">
                <a16:creationId xmlns:a16="http://schemas.microsoft.com/office/drawing/2014/main" id="{6F6381A8-4580-7596-8021-0BB3D12C95F7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1632138" y="4356100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33" name="Vertikaler Textplatzhalter 57">
            <a:extLst>
              <a:ext uri="{FF2B5EF4-FFF2-40B4-BE49-F238E27FC236}">
                <a16:creationId xmlns:a16="http://schemas.microsoft.com/office/drawing/2014/main" id="{D1C1B990-282E-E29F-2603-5407E2D7B8A0}"/>
              </a:ext>
            </a:extLst>
          </p:cNvPr>
          <p:cNvSpPr>
            <a:spLocks noGrp="1"/>
          </p:cNvSpPr>
          <p:nvPr>
            <p:ph type="body" orient="vert" sz="quarter" idx="21" hasCustomPrompt="1"/>
          </p:nvPr>
        </p:nvSpPr>
        <p:spPr>
          <a:xfrm>
            <a:off x="7206203" y="2341603"/>
            <a:ext cx="292708" cy="698617"/>
          </a:xfrm>
        </p:spPr>
        <p:txBody>
          <a:bodyPr vert="eaVert"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de-DE" dirty="0"/>
              <a:t>2025</a:t>
            </a:r>
          </a:p>
        </p:txBody>
      </p:sp>
      <p:sp>
        <p:nvSpPr>
          <p:cNvPr id="35" name="Vertikaler Textplatzhalter 57">
            <a:extLst>
              <a:ext uri="{FF2B5EF4-FFF2-40B4-BE49-F238E27FC236}">
                <a16:creationId xmlns:a16="http://schemas.microsoft.com/office/drawing/2014/main" id="{FD7D86DE-B70D-D013-9E89-173DB4E511B4}"/>
              </a:ext>
            </a:extLst>
          </p:cNvPr>
          <p:cNvSpPr>
            <a:spLocks noGrp="1"/>
          </p:cNvSpPr>
          <p:nvPr>
            <p:ph type="body" orient="vert" sz="quarter" idx="22" hasCustomPrompt="1"/>
          </p:nvPr>
        </p:nvSpPr>
        <p:spPr>
          <a:xfrm>
            <a:off x="3266845" y="2352462"/>
            <a:ext cx="292708" cy="698617"/>
          </a:xfrm>
        </p:spPr>
        <p:txBody>
          <a:bodyPr vert="eaVert"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de-DE" dirty="0"/>
              <a:t>2023</a:t>
            </a:r>
          </a:p>
        </p:txBody>
      </p:sp>
      <p:sp>
        <p:nvSpPr>
          <p:cNvPr id="36" name="Vertikaler Textplatzhalter 57">
            <a:extLst>
              <a:ext uri="{FF2B5EF4-FFF2-40B4-BE49-F238E27FC236}">
                <a16:creationId xmlns:a16="http://schemas.microsoft.com/office/drawing/2014/main" id="{288095B9-327A-DAF4-C514-441A0E26A72A}"/>
              </a:ext>
            </a:extLst>
          </p:cNvPr>
          <p:cNvSpPr>
            <a:spLocks noGrp="1"/>
          </p:cNvSpPr>
          <p:nvPr>
            <p:ph type="body" orient="vert" sz="quarter" idx="23" hasCustomPrompt="1"/>
          </p:nvPr>
        </p:nvSpPr>
        <p:spPr>
          <a:xfrm>
            <a:off x="5244461" y="4345240"/>
            <a:ext cx="292708" cy="698617"/>
          </a:xfrm>
        </p:spPr>
        <p:txBody>
          <a:bodyPr vert="eaVert"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de-DE" dirty="0"/>
              <a:t>2024</a:t>
            </a:r>
          </a:p>
        </p:txBody>
      </p:sp>
      <p:sp>
        <p:nvSpPr>
          <p:cNvPr id="37" name="Vertikaler Textplatzhalter 57">
            <a:extLst>
              <a:ext uri="{FF2B5EF4-FFF2-40B4-BE49-F238E27FC236}">
                <a16:creationId xmlns:a16="http://schemas.microsoft.com/office/drawing/2014/main" id="{4A652B86-C7C5-326B-2457-788048E84343}"/>
              </a:ext>
            </a:extLst>
          </p:cNvPr>
          <p:cNvSpPr>
            <a:spLocks noGrp="1"/>
          </p:cNvSpPr>
          <p:nvPr>
            <p:ph type="body" orient="vert" sz="quarter" idx="24" hasCustomPrompt="1"/>
          </p:nvPr>
        </p:nvSpPr>
        <p:spPr>
          <a:xfrm>
            <a:off x="1305103" y="4356099"/>
            <a:ext cx="292708" cy="698617"/>
          </a:xfrm>
        </p:spPr>
        <p:txBody>
          <a:bodyPr vert="eaVert"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de-DE" dirty="0"/>
              <a:t>2022</a:t>
            </a:r>
          </a:p>
        </p:txBody>
      </p:sp>
      <p:sp>
        <p:nvSpPr>
          <p:cNvPr id="38" name="Textplatzhalter 52">
            <a:extLst>
              <a:ext uri="{FF2B5EF4-FFF2-40B4-BE49-F238E27FC236}">
                <a16:creationId xmlns:a16="http://schemas.microsoft.com/office/drawing/2014/main" id="{784D0230-9DD7-5B31-C0C9-2E20843AA07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9496648" y="4356099"/>
            <a:ext cx="1969514" cy="698617"/>
          </a:xfrm>
        </p:spPr>
        <p:txBody>
          <a:bodyPr/>
          <a:lstStyle>
            <a:lvl4pPr marL="174625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SzTx/>
              <a:buFont typeface="Arial" panose="020B0604020202020204" pitchFamily="34" charset="0"/>
              <a:buNone/>
              <a:tabLst/>
              <a:defRPr/>
            </a:lvl4pPr>
          </a:lstStyle>
          <a:p>
            <a:pPr lvl="3"/>
            <a:endParaRPr lang="de-DE" dirty="0"/>
          </a:p>
        </p:txBody>
      </p:sp>
      <p:sp>
        <p:nvSpPr>
          <p:cNvPr id="39" name="Vertikaler Textplatzhalter 57">
            <a:extLst>
              <a:ext uri="{FF2B5EF4-FFF2-40B4-BE49-F238E27FC236}">
                <a16:creationId xmlns:a16="http://schemas.microsoft.com/office/drawing/2014/main" id="{6FE965A6-E19F-4192-6B9E-9935CC70390C}"/>
              </a:ext>
            </a:extLst>
          </p:cNvPr>
          <p:cNvSpPr>
            <a:spLocks noGrp="1"/>
          </p:cNvSpPr>
          <p:nvPr>
            <p:ph type="body" orient="vert" sz="quarter" idx="26" hasCustomPrompt="1"/>
          </p:nvPr>
        </p:nvSpPr>
        <p:spPr>
          <a:xfrm>
            <a:off x="9170237" y="4356099"/>
            <a:ext cx="292708" cy="698617"/>
          </a:xfrm>
        </p:spPr>
        <p:txBody>
          <a:bodyPr vert="eaVert" anchor="b"/>
          <a:lstStyle>
            <a:lvl1pPr>
              <a:defRPr>
                <a:latin typeface="+mj-lt"/>
              </a:defRPr>
            </a:lvl1pPr>
          </a:lstStyle>
          <a:p>
            <a:pPr lvl="0"/>
            <a:r>
              <a:rPr lang="de-DE" dirty="0"/>
              <a:t>2025</a:t>
            </a:r>
          </a:p>
        </p:txBody>
      </p:sp>
    </p:spTree>
    <p:extLst>
      <p:ext uri="{BB962C8B-B14F-4D97-AF65-F5344CB8AC3E}">
        <p14:creationId xmlns:p14="http://schemas.microsoft.com/office/powerpoint/2010/main" val="288387111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0 Timeline 03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platzhalter 72">
            <a:extLst>
              <a:ext uri="{FF2B5EF4-FFF2-40B4-BE49-F238E27FC236}">
                <a16:creationId xmlns:a16="http://schemas.microsoft.com/office/drawing/2014/main" id="{0F6D2B86-25B2-72B7-D90B-8F3BF73ACDE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792728" y="4564030"/>
            <a:ext cx="1695981" cy="391459"/>
          </a:xfrm>
        </p:spPr>
        <p:txBody>
          <a:bodyPr anchor="ctr"/>
          <a:lstStyle>
            <a:lvl1pPr algn="ctr">
              <a:defRPr lang="de-DE" sz="1200" b="0" i="0" kern="1200" dirty="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19" name="Textplatzhalter 72">
            <a:extLst>
              <a:ext uri="{FF2B5EF4-FFF2-40B4-BE49-F238E27FC236}">
                <a16:creationId xmlns:a16="http://schemas.microsoft.com/office/drawing/2014/main" id="{8C3A934C-9100-47BC-0DF4-A14CC6C8A35C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973379" y="4991581"/>
            <a:ext cx="1695981" cy="391459"/>
          </a:xfrm>
        </p:spPr>
        <p:txBody>
          <a:bodyPr anchor="ctr"/>
          <a:lstStyle>
            <a:lvl1pPr algn="ctr">
              <a:defRPr sz="1200" b="0" i="0">
                <a:latin typeface="Neue DIN" pitchFamily="2" charset="77"/>
                <a:ea typeface="Neue DIN" pitchFamily="2" charset="77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8731"/>
            <a:ext cx="4274439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Timeline 03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78" name="Textplatzhalter 72">
            <a:extLst>
              <a:ext uri="{FF2B5EF4-FFF2-40B4-BE49-F238E27FC236}">
                <a16:creationId xmlns:a16="http://schemas.microsoft.com/office/drawing/2014/main" id="{700954A2-9982-E59D-826F-22EC5351208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612076" y="1933104"/>
            <a:ext cx="1695981" cy="391459"/>
          </a:xfrm>
        </p:spPr>
        <p:txBody>
          <a:bodyPr anchor="ctr"/>
          <a:lstStyle>
            <a:lvl1pPr algn="ctr">
              <a:defRPr sz="1000" b="1" i="0">
                <a:latin typeface="+mn-lt"/>
                <a:ea typeface="Neue DIN SemiBold" pitchFamily="2" charset="77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79" name="Textplatzhalter 72">
            <a:extLst>
              <a:ext uri="{FF2B5EF4-FFF2-40B4-BE49-F238E27FC236}">
                <a16:creationId xmlns:a16="http://schemas.microsoft.com/office/drawing/2014/main" id="{639A349E-194B-A209-0A53-1BE1CD1F3A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431424" y="1938806"/>
            <a:ext cx="1695981" cy="391459"/>
          </a:xfrm>
        </p:spPr>
        <p:txBody>
          <a:bodyPr anchor="ctr"/>
          <a:lstStyle>
            <a:lvl1pPr algn="ctr">
              <a:defRPr sz="1000" b="1" i="0">
                <a:latin typeface="+mn-lt"/>
                <a:ea typeface="Neue DIN SemiBold" pitchFamily="2" charset="77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81" name="Textplatzhalter 72">
            <a:extLst>
              <a:ext uri="{FF2B5EF4-FFF2-40B4-BE49-F238E27FC236}">
                <a16:creationId xmlns:a16="http://schemas.microsoft.com/office/drawing/2014/main" id="{1CDAF33F-236F-9395-3276-6CDD7852DD5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92728" y="1933104"/>
            <a:ext cx="1695981" cy="391459"/>
          </a:xfrm>
        </p:spPr>
        <p:txBody>
          <a:bodyPr anchor="ctr"/>
          <a:lstStyle>
            <a:lvl1pPr algn="ctr">
              <a:defRPr sz="1000" b="1" i="0">
                <a:latin typeface="+mn-lt"/>
                <a:ea typeface="Neue DIN SemiBold" pitchFamily="2" charset="77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  <p:sp>
        <p:nvSpPr>
          <p:cNvPr id="17" name="Textplatzhalter 72">
            <a:extLst>
              <a:ext uri="{FF2B5EF4-FFF2-40B4-BE49-F238E27FC236}">
                <a16:creationId xmlns:a16="http://schemas.microsoft.com/office/drawing/2014/main" id="{723FEDE4-F1BF-86BA-7811-17B70B68EAC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612075" y="4159724"/>
            <a:ext cx="1695981" cy="391459"/>
          </a:xfrm>
        </p:spPr>
        <p:txBody>
          <a:bodyPr anchor="ctr"/>
          <a:lstStyle>
            <a:lvl1pPr algn="ctr">
              <a:defRPr lang="de-DE" sz="1200" b="0" i="0" kern="1200" dirty="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dirty="0"/>
              <a:t>Text hinzufügen</a:t>
            </a:r>
          </a:p>
        </p:txBody>
      </p:sp>
      <p:sp>
        <p:nvSpPr>
          <p:cNvPr id="18" name="Textplatzhalter 72">
            <a:extLst>
              <a:ext uri="{FF2B5EF4-FFF2-40B4-BE49-F238E27FC236}">
                <a16:creationId xmlns:a16="http://schemas.microsoft.com/office/drawing/2014/main" id="{2FB09150-4D53-5937-7769-B05A53BAE6E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1431424" y="3641014"/>
            <a:ext cx="1695981" cy="391459"/>
          </a:xfrm>
        </p:spPr>
        <p:txBody>
          <a:bodyPr anchor="ctr"/>
          <a:lstStyle>
            <a:lvl1pPr algn="ctr">
              <a:defRPr lang="de-DE" sz="1200" b="0" i="0" kern="1200" dirty="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marL="0" lv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</a:pPr>
            <a:r>
              <a:rPr lang="de-DE" dirty="0"/>
              <a:t>Text hinzufügen</a:t>
            </a:r>
          </a:p>
        </p:txBody>
      </p:sp>
      <p:sp>
        <p:nvSpPr>
          <p:cNvPr id="21" name="Textplatzhalter 11">
            <a:extLst>
              <a:ext uri="{FF2B5EF4-FFF2-40B4-BE49-F238E27FC236}">
                <a16:creationId xmlns:a16="http://schemas.microsoft.com/office/drawing/2014/main" id="{3B752C45-C49C-E2C8-F899-20697F8884D1}"/>
              </a:ext>
            </a:extLst>
          </p:cNvPr>
          <p:cNvSpPr txBox="1">
            <a:spLocks/>
          </p:cNvSpPr>
          <p:nvPr userDrawn="1"/>
        </p:nvSpPr>
        <p:spPr>
          <a:xfrm>
            <a:off x="1399032" y="5244852"/>
            <a:ext cx="3909024" cy="782662"/>
          </a:xfrm>
          <a:prstGeom prst="rect">
            <a:avLst/>
          </a:prstGeo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 sz="1500" b="1" i="0" kern="1200">
                <a:solidFill>
                  <a:schemeClr val="bg1"/>
                </a:solidFill>
                <a:latin typeface="Neue DIN SemiBold" pitchFamily="2" charset="77"/>
                <a:ea typeface="Neue DIN SemiBold" pitchFamily="2" charset="77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sz="1200" dirty="0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1BC26598-10D4-EFB9-D7B8-F4D8B9511A23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>
          <a:xfrm>
            <a:off x="1434102" y="5306362"/>
            <a:ext cx="4085549" cy="751300"/>
          </a:xfrm>
        </p:spPr>
        <p:txBody>
          <a:bodyPr/>
          <a:lstStyle>
            <a:lvl1pPr>
              <a:defRPr sz="1200"/>
            </a:lvl1pPr>
            <a:lvl2pPr>
              <a:defRPr sz="1200"/>
            </a:lvl2pPr>
          </a:lstStyle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Hier ist Platz für eine Beschreibung oder ein </a:t>
            </a:r>
            <a:br>
              <a:rPr lang="de-DE" dirty="0"/>
            </a:br>
            <a:r>
              <a:rPr lang="de-DE" dirty="0"/>
              <a:t>Kommentar, der hinzugefügt werden kann.</a:t>
            </a:r>
          </a:p>
        </p:txBody>
      </p:sp>
      <p:sp>
        <p:nvSpPr>
          <p:cNvPr id="24" name="Textplatzhalter 72">
            <a:extLst>
              <a:ext uri="{FF2B5EF4-FFF2-40B4-BE49-F238E27FC236}">
                <a16:creationId xmlns:a16="http://schemas.microsoft.com/office/drawing/2014/main" id="{BBCAAE0E-0FEE-4D74-86DB-525820360A4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7973379" y="1917070"/>
            <a:ext cx="1695981" cy="391459"/>
          </a:xfrm>
        </p:spPr>
        <p:txBody>
          <a:bodyPr anchor="ctr"/>
          <a:lstStyle>
            <a:lvl1pPr algn="ctr">
              <a:defRPr sz="1000" b="1" i="0">
                <a:latin typeface="+mn-lt"/>
                <a:ea typeface="Neue DIN SemiBold" pitchFamily="2" charset="77"/>
              </a:defRPr>
            </a:lvl1pPr>
            <a:lvl2pPr>
              <a:defRPr sz="1000"/>
            </a:lvl2pPr>
            <a:lvl3pPr>
              <a:defRPr sz="1000"/>
            </a:lvl3pPr>
            <a:lvl4pPr>
              <a:defRPr sz="1000"/>
            </a:lvl4pPr>
            <a:lvl5pPr>
              <a:defRPr sz="1000"/>
            </a:lvl5pPr>
          </a:lstStyle>
          <a:p>
            <a:pPr lvl="0"/>
            <a:r>
              <a:rPr lang="de-DE" dirty="0"/>
              <a:t>Text hinzufügen</a:t>
            </a:r>
          </a:p>
        </p:txBody>
      </p:sp>
    </p:spTree>
    <p:extLst>
      <p:ext uri="{BB962C8B-B14F-4D97-AF65-F5344CB8AC3E}">
        <p14:creationId xmlns:p14="http://schemas.microsoft.com/office/powerpoint/2010/main" val="302242396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1 Infografik 0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4D74266-0763-F6D8-CA75-DF966AB107BB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4" r="17602" b="58117"/>
          <a:stretch>
            <a:fillRect/>
          </a:stretch>
        </p:blipFill>
        <p:spPr>
          <a:xfrm rot="10800000">
            <a:off x="0" y="8731"/>
            <a:ext cx="4274439" cy="2168351"/>
          </a:xfrm>
          <a:prstGeom prst="rect">
            <a:avLst/>
          </a:prstGeom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7195A868-2E2B-BFD0-E273-20DD934D0F8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165" r="466" b="58117"/>
          <a:stretch>
            <a:fillRect/>
          </a:stretch>
        </p:blipFill>
        <p:spPr>
          <a:xfrm>
            <a:off x="7160041" y="4685434"/>
            <a:ext cx="5161607" cy="2168351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DDD6CCC3-E2CD-1483-0302-A639C9AB4B6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Info 01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cxnSp>
        <p:nvCxnSpPr>
          <p:cNvPr id="52" name="Gerader Verbinder 32">
            <a:extLst>
              <a:ext uri="{FF2B5EF4-FFF2-40B4-BE49-F238E27FC236}">
                <a16:creationId xmlns:a16="http://schemas.microsoft.com/office/drawing/2014/main" id="{AC6ED2FC-A077-CBEE-2B7A-A0DDDF2F3037}"/>
              </a:ext>
            </a:extLst>
          </p:cNvPr>
          <p:cNvCxnSpPr>
            <a:cxnSpLocks/>
          </p:cNvCxnSpPr>
          <p:nvPr userDrawn="1"/>
        </p:nvCxnSpPr>
        <p:spPr>
          <a:xfrm>
            <a:off x="6616700" y="1916113"/>
            <a:ext cx="0" cy="2236787"/>
          </a:xfrm>
          <a:prstGeom prst="line">
            <a:avLst/>
          </a:prstGeom>
          <a:ln w="9525">
            <a:solidFill>
              <a:schemeClr val="accent4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5" name="Diagrammplatzhalter 74">
            <a:extLst>
              <a:ext uri="{FF2B5EF4-FFF2-40B4-BE49-F238E27FC236}">
                <a16:creationId xmlns:a16="http://schemas.microsoft.com/office/drawing/2014/main" id="{12D24A82-4B57-D14E-7175-745EFEF5DF9B}"/>
              </a:ext>
            </a:extLst>
          </p:cNvPr>
          <p:cNvSpPr>
            <a:spLocks noGrp="1"/>
          </p:cNvSpPr>
          <p:nvPr>
            <p:ph type="chart" sz="quarter" idx="28"/>
          </p:nvPr>
        </p:nvSpPr>
        <p:spPr>
          <a:xfrm>
            <a:off x="2670537" y="2274334"/>
            <a:ext cx="1932156" cy="1878566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77" name="Textplatzhalter 76">
            <a:extLst>
              <a:ext uri="{FF2B5EF4-FFF2-40B4-BE49-F238E27FC236}">
                <a16:creationId xmlns:a16="http://schemas.microsoft.com/office/drawing/2014/main" id="{DB5548A1-3CBB-C57D-296D-C0FBD48C2125}"/>
              </a:ext>
            </a:extLst>
          </p:cNvPr>
          <p:cNvSpPr>
            <a:spLocks noGrp="1"/>
          </p:cNvSpPr>
          <p:nvPr>
            <p:ph type="body" idx="29" hasCustomPrompt="1"/>
          </p:nvPr>
        </p:nvSpPr>
        <p:spPr>
          <a:xfrm>
            <a:off x="6817742" y="1932158"/>
            <a:ext cx="1642350" cy="2220742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79" name="Textplatzhalter 76">
            <a:extLst>
              <a:ext uri="{FF2B5EF4-FFF2-40B4-BE49-F238E27FC236}">
                <a16:creationId xmlns:a16="http://schemas.microsoft.com/office/drawing/2014/main" id="{DE2B23D7-0247-705C-1BD6-B4625B708874}"/>
              </a:ext>
            </a:extLst>
          </p:cNvPr>
          <p:cNvSpPr>
            <a:spLocks noGrp="1"/>
          </p:cNvSpPr>
          <p:nvPr>
            <p:ph type="body" idx="30" hasCustomPrompt="1"/>
          </p:nvPr>
        </p:nvSpPr>
        <p:spPr>
          <a:xfrm>
            <a:off x="4754126" y="2514157"/>
            <a:ext cx="1407072" cy="1638743"/>
          </a:xfrm>
        </p:spPr>
        <p:txBody>
          <a:bodyPr/>
          <a:lstStyle>
            <a:lvl1pPr>
              <a:defRPr sz="1200"/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80" name="Textplatzhalter 76">
            <a:extLst>
              <a:ext uri="{FF2B5EF4-FFF2-40B4-BE49-F238E27FC236}">
                <a16:creationId xmlns:a16="http://schemas.microsoft.com/office/drawing/2014/main" id="{8F7D2B91-302B-E361-CE2E-1BDF7F01E123}"/>
              </a:ext>
            </a:extLst>
          </p:cNvPr>
          <p:cNvSpPr>
            <a:spLocks noGrp="1"/>
          </p:cNvSpPr>
          <p:nvPr>
            <p:ph type="body" idx="31" hasCustomPrompt="1"/>
          </p:nvPr>
        </p:nvSpPr>
        <p:spPr>
          <a:xfrm>
            <a:off x="1119672" y="3482591"/>
            <a:ext cx="1399433" cy="670309"/>
          </a:xfrm>
        </p:spPr>
        <p:txBody>
          <a:bodyPr/>
          <a:lstStyle>
            <a:lvl1pPr algn="r">
              <a:defRPr sz="1200"/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81" name="Textplatzhalter 76">
            <a:extLst>
              <a:ext uri="{FF2B5EF4-FFF2-40B4-BE49-F238E27FC236}">
                <a16:creationId xmlns:a16="http://schemas.microsoft.com/office/drawing/2014/main" id="{8A394DC9-5BEC-4EA3-4F11-2529023238D1}"/>
              </a:ext>
            </a:extLst>
          </p:cNvPr>
          <p:cNvSpPr>
            <a:spLocks noGrp="1"/>
          </p:cNvSpPr>
          <p:nvPr>
            <p:ph type="body" idx="32" hasCustomPrompt="1"/>
          </p:nvPr>
        </p:nvSpPr>
        <p:spPr>
          <a:xfrm>
            <a:off x="4699736" y="5027939"/>
            <a:ext cx="3411661" cy="379912"/>
          </a:xfrm>
        </p:spPr>
        <p:txBody>
          <a:bodyPr anchor="ctr"/>
          <a:lstStyle>
            <a:lvl1pPr>
              <a:defRPr sz="1200" b="0" i="0">
                <a:latin typeface="Neue DIN Light" pitchFamily="2" charset="77"/>
                <a:ea typeface="Neue DIN Light" pitchFamily="2" charset="77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  <p:sp>
        <p:nvSpPr>
          <p:cNvPr id="82" name="Textplatzhalter 76">
            <a:extLst>
              <a:ext uri="{FF2B5EF4-FFF2-40B4-BE49-F238E27FC236}">
                <a16:creationId xmlns:a16="http://schemas.microsoft.com/office/drawing/2014/main" id="{1271E692-B27F-7E6A-FB8F-9DBC5F2358D9}"/>
              </a:ext>
            </a:extLst>
          </p:cNvPr>
          <p:cNvSpPr>
            <a:spLocks noGrp="1"/>
          </p:cNvSpPr>
          <p:nvPr>
            <p:ph type="body" idx="33" hasCustomPrompt="1"/>
          </p:nvPr>
        </p:nvSpPr>
        <p:spPr>
          <a:xfrm>
            <a:off x="4699735" y="5621052"/>
            <a:ext cx="3411661" cy="379912"/>
          </a:xfrm>
        </p:spPr>
        <p:txBody>
          <a:bodyPr anchor="ctr"/>
          <a:lstStyle>
            <a:lvl1pPr>
              <a:defRPr sz="1200">
                <a:latin typeface="+mn-lt"/>
              </a:defRPr>
            </a:lvl1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17072421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2C_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FA9F31F-BF0F-4557-3061-6D8C43BEBA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385888" y="2476705"/>
            <a:ext cx="5649912" cy="2551786"/>
          </a:xfrm>
        </p:spPr>
        <p:txBody>
          <a:bodyPr vert="horz" anchor="t" anchorCtr="0"/>
          <a:lstStyle>
            <a:lvl1pPr>
              <a:defRPr sz="4500"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84C68DE-0930-1DCE-6882-22C70B01ACC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94" t="592"/>
          <a:stretch>
            <a:fillRect/>
          </a:stretch>
        </p:blipFill>
        <p:spPr>
          <a:xfrm rot="10800000">
            <a:off x="8997441" y="1384697"/>
            <a:ext cx="2607184" cy="258926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D25B95A-A773-9747-D55D-B6635609C36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84" t="176" r="-405" b="-349"/>
          <a:stretch>
            <a:fillRect/>
          </a:stretch>
        </p:blipFill>
        <p:spPr>
          <a:xfrm rot="10800000">
            <a:off x="5954713" y="898182"/>
            <a:ext cx="2664013" cy="266013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73F4ECA-99E2-CDC2-5647-BF467C867E3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165" r="466" b="-335"/>
          <a:stretch>
            <a:fillRect/>
          </a:stretch>
        </p:blipFill>
        <p:spPr>
          <a:xfrm>
            <a:off x="6956000" y="2390383"/>
            <a:ext cx="2863410" cy="2881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20211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C_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DE6B31F8-CCE1-DC33-F658-7A0F60373C8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891E1ED9-1101-9065-DD1A-D06E35E0A3B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7" imgW="592" imgH="591" progId="TCLayout.ActiveDocument.1">
                  <p:embed/>
                </p:oleObj>
              </mc:Choice>
              <mc:Fallback>
                <p:oleObj name="think-cell Folie" r:id="rId7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D842A16-1A01-4481-8E85-362FBC2A46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0388" y="1957180"/>
            <a:ext cx="8139112" cy="41417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 sz="1800" b="0">
                <a:solidFill>
                  <a:schemeClr val="bg1"/>
                </a:solidFill>
                <a:latin typeface="+mn-lt"/>
                <a:ea typeface="Neue DIN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1"/>
            <a:endParaRPr lang="de-DE" dirty="0"/>
          </a:p>
        </p:txBody>
      </p:sp>
      <p:sp>
        <p:nvSpPr>
          <p:cNvPr id="8" name="Titel 1">
            <a:extLst>
              <a:ext uri="{FF2B5EF4-FFF2-40B4-BE49-F238E27FC236}">
                <a16:creationId xmlns:a16="http://schemas.microsoft.com/office/drawing/2014/main" id="{4FA9F31F-BF0F-4557-3061-6D8C43BEBAD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0388" y="427259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45183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el und Inhalt Navyblu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DEC166C-CDD2-F71E-4D76-C2C91140A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 rot="5400000">
            <a:off x="1001864" y="-676275"/>
            <a:ext cx="1971675" cy="3324225"/>
          </a:xfrm>
          <a:prstGeom prst="rect">
            <a:avLst/>
          </a:prstGeom>
        </p:spPr>
      </p:pic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836775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1531B1-FAD9-B930-6627-D5FF1D92321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3"/>
            <a:ext cx="8139112" cy="414178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Modificare</a:t>
            </a:r>
            <a:r>
              <a:rPr lang="de-DE" dirty="0"/>
              <a:t> </a:t>
            </a:r>
            <a:r>
              <a:rPr lang="de-DE" dirty="0" err="1"/>
              <a:t>testo</a:t>
            </a:r>
            <a:endParaRPr lang="de-DE" dirty="0"/>
          </a:p>
          <a:p>
            <a:pPr lvl="1"/>
            <a:r>
              <a:rPr lang="de-DE" dirty="0"/>
              <a:t>Secondo </a:t>
            </a:r>
            <a:r>
              <a:rPr lang="de-DE" dirty="0" err="1"/>
              <a:t>livello</a:t>
            </a:r>
            <a:endParaRPr lang="de-DE" dirty="0"/>
          </a:p>
          <a:p>
            <a:pPr lvl="2"/>
            <a:r>
              <a:rPr lang="de-DE" dirty="0" err="1"/>
              <a:t>Terzo</a:t>
            </a:r>
            <a:r>
              <a:rPr lang="de-DE" dirty="0"/>
              <a:t> </a:t>
            </a:r>
            <a:r>
              <a:rPr lang="de-DE" dirty="0" err="1"/>
              <a:t>livello</a:t>
            </a:r>
            <a:endParaRPr lang="de-DE" dirty="0"/>
          </a:p>
          <a:p>
            <a:pPr lvl="3"/>
            <a:r>
              <a:rPr lang="de-DE" dirty="0"/>
              <a:t>Quarto </a:t>
            </a:r>
            <a:r>
              <a:rPr lang="de-DE" dirty="0" err="1"/>
              <a:t>livello</a:t>
            </a:r>
            <a:endParaRPr lang="de-DE" dirty="0"/>
          </a:p>
          <a:p>
            <a:pPr lvl="4"/>
            <a:r>
              <a:rPr lang="de-DE" dirty="0"/>
              <a:t>Quinto </a:t>
            </a:r>
            <a:r>
              <a:rPr lang="de-DE" dirty="0" err="1"/>
              <a:t>livello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9F136EC-4A69-9976-F024-5925ECC9567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 rot="10800000">
            <a:off x="0" y="3878843"/>
            <a:ext cx="1156108" cy="297915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A955250-C3F2-8EE6-E73F-A92FC0E3B18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>
            <a:off x="11035892" y="801815"/>
            <a:ext cx="1156108" cy="297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96882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4 Titelfoli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984C68DE-0930-1DCE-6882-22C70B01ACC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-94" t="592"/>
          <a:stretch>
            <a:fillRect/>
          </a:stretch>
        </p:blipFill>
        <p:spPr>
          <a:xfrm rot="10800000">
            <a:off x="8997441" y="1384697"/>
            <a:ext cx="2607184" cy="2589269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4D25B95A-A773-9747-D55D-B6635609C36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84" t="176" r="-405" b="-349"/>
          <a:stretch>
            <a:fillRect/>
          </a:stretch>
        </p:blipFill>
        <p:spPr>
          <a:xfrm rot="10800000">
            <a:off x="5954713" y="898182"/>
            <a:ext cx="2664013" cy="2660135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A73F4ECA-99E2-CDC2-5647-BF467C867E3F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-165" r="466" b="-335"/>
          <a:stretch>
            <a:fillRect/>
          </a:stretch>
        </p:blipFill>
        <p:spPr>
          <a:xfrm>
            <a:off x="6956000" y="2390383"/>
            <a:ext cx="2863410" cy="2881624"/>
          </a:xfrm>
          <a:prstGeom prst="rect">
            <a:avLst/>
          </a:prstGeom>
        </p:spPr>
      </p:pic>
      <p:sp>
        <p:nvSpPr>
          <p:cNvPr id="2" name="Textplatzhalter 3">
            <a:extLst>
              <a:ext uri="{FF2B5EF4-FFF2-40B4-BE49-F238E27FC236}">
                <a16:creationId xmlns:a16="http://schemas.microsoft.com/office/drawing/2014/main" id="{1233A18C-E79A-D467-7773-F835FB8F3E3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81089" y="1216412"/>
            <a:ext cx="7521261" cy="2726575"/>
          </a:xfrm>
        </p:spPr>
        <p:txBody>
          <a:bodyPr anchor="b"/>
          <a:lstStyle>
            <a:lvl1pPr>
              <a:defRPr sz="4500" b="1">
                <a:latin typeface="+mj-lt"/>
              </a:defRPr>
            </a:lvl1pPr>
          </a:lstStyle>
          <a:p>
            <a:r>
              <a:rPr lang="de-DE" dirty="0" err="1"/>
              <a:t>Titolo</a:t>
            </a:r>
            <a:endParaRPr lang="de-DE" dirty="0"/>
          </a:p>
        </p:txBody>
      </p:sp>
      <p:sp>
        <p:nvSpPr>
          <p:cNvPr id="14" name="Textplatzhalter 14">
            <a:extLst>
              <a:ext uri="{FF2B5EF4-FFF2-40B4-BE49-F238E27FC236}">
                <a16:creationId xmlns:a16="http://schemas.microsoft.com/office/drawing/2014/main" id="{120BB53A-CF1C-326F-E7C2-FF71245EC1FC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1081089" y="4215668"/>
            <a:ext cx="7537637" cy="1744150"/>
          </a:xfrm>
        </p:spPr>
        <p:txBody>
          <a:bodyPr/>
          <a:lstStyle>
            <a:lvl1pPr>
              <a:lnSpc>
                <a:spcPct val="100000"/>
              </a:lnSpc>
              <a:defRPr sz="2500" b="0"/>
            </a:lvl1pPr>
            <a:lvl2pPr>
              <a:lnSpc>
                <a:spcPct val="100000"/>
              </a:lnSpc>
              <a:defRPr/>
            </a:lvl2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0"/>
            <a:endParaRPr lang="de-DE" dirty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68719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5 Folie universal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think-cell data - do not delete" hidden="1">
            <a:extLst>
              <a:ext uri="{FF2B5EF4-FFF2-40B4-BE49-F238E27FC236}">
                <a16:creationId xmlns:a16="http://schemas.microsoft.com/office/drawing/2014/main" id="{B245184E-9E9F-880B-89E1-33FAEC3DD649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36011953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11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B245184E-9E9F-880B-89E1-33FAEC3DD64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4" name="Grafik 23">
            <a:extLst>
              <a:ext uri="{FF2B5EF4-FFF2-40B4-BE49-F238E27FC236}">
                <a16:creationId xmlns:a16="http://schemas.microsoft.com/office/drawing/2014/main" id="{58AC5DBC-B473-21D0-9103-4A6E2EDB941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 l="14439" t="59894" r="-36542" b="-48636"/>
          <a:stretch>
            <a:fillRect/>
          </a:stretch>
        </p:blipFill>
        <p:spPr>
          <a:xfrm>
            <a:off x="-1" y="-1"/>
            <a:ext cx="8699501" cy="6322739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6EBB61F0-C154-651A-4DE2-0B174FCF79A1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248" t="-308" r="23053" b="68248"/>
          <a:stretch>
            <a:fillRect/>
          </a:stretch>
        </p:blipFill>
        <p:spPr>
          <a:xfrm>
            <a:off x="5356099" y="4000500"/>
            <a:ext cx="6835901" cy="285750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D5D2E2A0-D8C2-B6D0-CC16-CE87E0B2FAF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47736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4" name="Fußzeilenplatzhalter 4">
            <a:extLst>
              <a:ext uri="{FF2B5EF4-FFF2-40B4-BE49-F238E27FC236}">
                <a16:creationId xmlns:a16="http://schemas.microsoft.com/office/drawing/2014/main" id="{C524A22F-58E0-6D79-38F6-0E0C125AA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461968"/>
            <a:ext cx="5929313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E94FADC1-88C5-9F17-1B12-0A8A986AA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4750" y="6461968"/>
            <a:ext cx="269875" cy="15388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5" name="Inhaltsplatzhalter 2">
            <a:extLst>
              <a:ext uri="{FF2B5EF4-FFF2-40B4-BE49-F238E27FC236}">
                <a16:creationId xmlns:a16="http://schemas.microsoft.com/office/drawing/2014/main" id="{C1EE5D6E-B1F6-BF63-3560-733E87CE280D}"/>
              </a:ext>
            </a:extLst>
          </p:cNvPr>
          <p:cNvSpPr>
            <a:spLocks noGrp="1"/>
          </p:cNvSpPr>
          <p:nvPr>
            <p:ph idx="15" hasCustomPrompt="1"/>
          </p:nvPr>
        </p:nvSpPr>
        <p:spPr>
          <a:xfrm>
            <a:off x="6312694" y="386192"/>
            <a:ext cx="4773612" cy="5712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b="0" i="0" kern="120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9" name="Inhaltsplatzhalter 2">
            <a:extLst>
              <a:ext uri="{FF2B5EF4-FFF2-40B4-BE49-F238E27FC236}">
                <a16:creationId xmlns:a16="http://schemas.microsoft.com/office/drawing/2014/main" id="{AD254A5D-762D-1779-30C6-0E0DB843562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2"/>
            <a:ext cx="4773612" cy="41828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ts val="21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 i="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48564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6 Folie Badwel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Grafik 11">
            <a:extLst>
              <a:ext uri="{FF2B5EF4-FFF2-40B4-BE49-F238E27FC236}">
                <a16:creationId xmlns:a16="http://schemas.microsoft.com/office/drawing/2014/main" id="{891E1ED9-1101-9065-DD1A-D06E35E0A3B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6982" t="39664"/>
          <a:stretch>
            <a:fillRect/>
          </a:stretch>
        </p:blipFill>
        <p:spPr>
          <a:xfrm>
            <a:off x="0" y="0"/>
            <a:ext cx="8699501" cy="6322739"/>
          </a:xfrm>
          <a:prstGeom prst="rect">
            <a:avLst/>
          </a:prstGeom>
        </p:spPr>
      </p:pic>
      <p:pic>
        <p:nvPicPr>
          <p:cNvPr id="13" name="Grafik 12">
            <a:extLst>
              <a:ext uri="{FF2B5EF4-FFF2-40B4-BE49-F238E27FC236}">
                <a16:creationId xmlns:a16="http://schemas.microsoft.com/office/drawing/2014/main" id="{2763EFAF-14B3-3AA4-3F3A-E707DD3195D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-21169" r="28906" b="52115"/>
          <a:stretch>
            <a:fillRect/>
          </a:stretch>
        </p:blipFill>
        <p:spPr>
          <a:xfrm>
            <a:off x="2616200" y="1888161"/>
            <a:ext cx="9575800" cy="496983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sp>
        <p:nvSpPr>
          <p:cNvPr id="11" name="Titel 1">
            <a:extLst>
              <a:ext uri="{FF2B5EF4-FFF2-40B4-BE49-F238E27FC236}">
                <a16:creationId xmlns:a16="http://schemas.microsoft.com/office/drawing/2014/main" id="{ADF63FF1-EA88-4284-5A6E-515A954854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47736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FD5339E4-4139-70CB-432B-BCA857D8A368}"/>
              </a:ext>
            </a:extLst>
          </p:cNvPr>
          <p:cNvSpPr>
            <a:spLocks noGrp="1"/>
          </p:cNvSpPr>
          <p:nvPr>
            <p:ph idx="13" hasCustomPrompt="1"/>
          </p:nvPr>
        </p:nvSpPr>
        <p:spPr>
          <a:xfrm>
            <a:off x="6312694" y="386192"/>
            <a:ext cx="4773612" cy="5712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>
                <a:solidFill>
                  <a:schemeClr val="bg1"/>
                </a:solidFill>
                <a:latin typeface="+mn-lt"/>
                <a:ea typeface="Neue DIN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  <a:p>
            <a:pPr lvl="1"/>
            <a:endParaRPr lang="de-DE" dirty="0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949D91A4-B557-A45C-0DC1-6715DECB26EF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r="7557" b="-1591"/>
          <a:stretch>
            <a:fillRect/>
          </a:stretch>
        </p:blipFill>
        <p:spPr>
          <a:xfrm>
            <a:off x="6550910" y="2348334"/>
            <a:ext cx="5806189" cy="3911600"/>
          </a:xfrm>
          <a:prstGeom prst="rect">
            <a:avLst/>
          </a:prstGeom>
        </p:spPr>
      </p:pic>
      <p:sp>
        <p:nvSpPr>
          <p:cNvPr id="21" name="Inhaltsplatzhalter 2">
            <a:extLst>
              <a:ext uri="{FF2B5EF4-FFF2-40B4-BE49-F238E27FC236}">
                <a16:creationId xmlns:a16="http://schemas.microsoft.com/office/drawing/2014/main" id="{2FA456B6-A3A7-D4E8-5C75-0D91E49A65CB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2"/>
            <a:ext cx="4773612" cy="418285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>
                <a:solidFill>
                  <a:schemeClr val="bg1"/>
                </a:solidFill>
                <a:latin typeface="+mn-lt"/>
                <a:ea typeface="Neue DIN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  <a:p>
            <a:pPr lvl="1"/>
            <a:endParaRPr lang="de-DE" dirty="0"/>
          </a:p>
        </p:txBody>
      </p:sp>
      <p:pic>
        <p:nvPicPr>
          <p:cNvPr id="16" name="Grafik 15">
            <a:extLst>
              <a:ext uri="{FF2B5EF4-FFF2-40B4-BE49-F238E27FC236}">
                <a16:creationId xmlns:a16="http://schemas.microsoft.com/office/drawing/2014/main" id="{E2A71E9B-7007-4C16-3E74-87AF6A8CA1A1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694570" y="4834204"/>
            <a:ext cx="948571" cy="1264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18063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7 Folie Technikwel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>
            <a:extLst>
              <a:ext uri="{FF2B5EF4-FFF2-40B4-BE49-F238E27FC236}">
                <a16:creationId xmlns:a16="http://schemas.microsoft.com/office/drawing/2014/main" id="{B578D660-0B74-640A-C51C-48A530D53AE4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3302" t="44239"/>
          <a:stretch>
            <a:fillRect/>
          </a:stretch>
        </p:blipFill>
        <p:spPr>
          <a:xfrm>
            <a:off x="0" y="0"/>
            <a:ext cx="6835901" cy="4969840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67A85F9E-E65E-728F-B5C8-2A20779ED2A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929" t="50000" r="-10007" b="-26392"/>
          <a:stretch>
            <a:fillRect/>
          </a:stretch>
        </p:blipFill>
        <p:spPr>
          <a:xfrm rot="10800000">
            <a:off x="5356099" y="1888160"/>
            <a:ext cx="6835901" cy="4969840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9C8E0572-964F-335D-A55A-C4A226CF1355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10685386" y="769505"/>
            <a:ext cx="3888329" cy="837622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6F78048C-5BCB-CFA1-FD9F-673625456DBF}"/>
              </a:ext>
            </a:extLst>
          </p:cNvPr>
          <p:cNvPicPr>
            <a:picLocks noChangeAspect="1"/>
          </p:cNvPicPr>
          <p:nvPr userDrawn="1"/>
        </p:nvPicPr>
        <p:blipFill>
          <a:blip r:embed="rId8"/>
          <a:stretch>
            <a:fillRect/>
          </a:stretch>
        </p:blipFill>
        <p:spPr>
          <a:xfrm>
            <a:off x="-2194108" y="5220278"/>
            <a:ext cx="3886157" cy="837154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7AD913D-5027-0FB7-BD40-057EAD1CD37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47736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71BE1F30-3AA1-617C-6ACA-2D66A2C019AF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312694" y="386192"/>
            <a:ext cx="4773612" cy="5712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b="0" kern="1200">
                <a:solidFill>
                  <a:schemeClr val="bg1"/>
                </a:solidFill>
                <a:latin typeface="+mn-lt"/>
                <a:ea typeface="Neue DIN" pitchFamily="2" charset="77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13" name="Inhaltsplatzhalter 2">
            <a:extLst>
              <a:ext uri="{FF2B5EF4-FFF2-40B4-BE49-F238E27FC236}">
                <a16:creationId xmlns:a16="http://schemas.microsoft.com/office/drawing/2014/main" id="{27D56CE1-A652-7E48-7553-30EFEF00B23E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3"/>
            <a:ext cx="4773612" cy="41828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>
                <a:solidFill>
                  <a:schemeClr val="bg1"/>
                </a:solidFill>
                <a:latin typeface="+mn-lt"/>
                <a:ea typeface="Neue DIN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  <a:p>
            <a:pPr lvl="1"/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ADEFF7CA-9108-D1CE-3F0D-531FE1499139}"/>
              </a:ext>
            </a:extLst>
          </p:cNvPr>
          <p:cNvPicPr>
            <a:picLocks noChangeAspect="1"/>
          </p:cNvPicPr>
          <p:nvPr userDrawn="1"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657355" y="4925031"/>
            <a:ext cx="1067141" cy="1185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6644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8 Folie Fliesenwel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Grafik 12">
            <a:extLst>
              <a:ext uri="{FF2B5EF4-FFF2-40B4-BE49-F238E27FC236}">
                <a16:creationId xmlns:a16="http://schemas.microsoft.com/office/drawing/2014/main" id="{C853B2E8-2A1A-488F-07F6-90F30CABFFD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049" t="47266"/>
          <a:stretch>
            <a:fillRect/>
          </a:stretch>
        </p:blipFill>
        <p:spPr>
          <a:xfrm rot="10800000">
            <a:off x="5158376" y="2186731"/>
            <a:ext cx="7082247" cy="4671269"/>
          </a:xfrm>
          <a:prstGeom prst="rect">
            <a:avLst/>
          </a:prstGeom>
        </p:spPr>
      </p:pic>
      <p:pic>
        <p:nvPicPr>
          <p:cNvPr id="12" name="Grafik 11">
            <a:extLst>
              <a:ext uri="{FF2B5EF4-FFF2-40B4-BE49-F238E27FC236}">
                <a16:creationId xmlns:a16="http://schemas.microsoft.com/office/drawing/2014/main" id="{60E54145-00A6-A47C-BF99-96D36294CCF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20049" t="47266"/>
          <a:stretch>
            <a:fillRect/>
          </a:stretch>
        </p:blipFill>
        <p:spPr>
          <a:xfrm>
            <a:off x="-2" y="-1"/>
            <a:ext cx="7082247" cy="4671269"/>
          </a:xfrm>
          <a:prstGeom prst="rect">
            <a:avLst/>
          </a:prstGeom>
        </p:spPr>
      </p:pic>
      <p:graphicFrame>
        <p:nvGraphicFramePr>
          <p:cNvPr id="7" name="think-cell data - do not delete" hidden="1">
            <a:extLst>
              <a:ext uri="{FF2B5EF4-FFF2-40B4-BE49-F238E27FC236}">
                <a16:creationId xmlns:a16="http://schemas.microsoft.com/office/drawing/2014/main" id="{986B3F88-EA8D-D8BC-A653-13447F87628B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52967535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986B3F88-EA8D-D8BC-A653-13447F87628B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200317E-2A0F-1D12-7161-E3D03B15CE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A6D09FD-4B9E-B347-F3A1-BA19502921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5EC2A5D6-C04D-43C6-B2F2-FFA2F1AF92D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 rot="10800000">
            <a:off x="0" y="3878843"/>
            <a:ext cx="1156108" cy="2979157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B6A22CBC-97C9-1197-5724-FB2C54F1CEBC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>
            <a:off x="11035892" y="801815"/>
            <a:ext cx="1156108" cy="2979157"/>
          </a:xfrm>
          <a:prstGeom prst="rect">
            <a:avLst/>
          </a:prstGeom>
        </p:spPr>
      </p:pic>
      <p:sp>
        <p:nvSpPr>
          <p:cNvPr id="9" name="Titel 1">
            <a:extLst>
              <a:ext uri="{FF2B5EF4-FFF2-40B4-BE49-F238E27FC236}">
                <a16:creationId xmlns:a16="http://schemas.microsoft.com/office/drawing/2014/main" id="{0F5269C1-BDD7-9D46-5CC7-F6D38EEACD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47736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8" name="Inhaltsplatzhalter 2">
            <a:extLst>
              <a:ext uri="{FF2B5EF4-FFF2-40B4-BE49-F238E27FC236}">
                <a16:creationId xmlns:a16="http://schemas.microsoft.com/office/drawing/2014/main" id="{F33E4512-4F40-EA39-7E54-DBCE69C7B077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6312694" y="386192"/>
            <a:ext cx="4773612" cy="571277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lang="de-DE" sz="1500" b="0" i="0" kern="120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  <a:cs typeface="+mn-cs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  <a:p>
            <a:pPr lvl="1"/>
            <a:endParaRPr lang="de-DE" dirty="0"/>
          </a:p>
        </p:txBody>
      </p:sp>
      <p:sp>
        <p:nvSpPr>
          <p:cNvPr id="10" name="Inhaltsplatzhalter 2">
            <a:extLst>
              <a:ext uri="{FF2B5EF4-FFF2-40B4-BE49-F238E27FC236}">
                <a16:creationId xmlns:a16="http://schemas.microsoft.com/office/drawing/2014/main" id="{D5D90CA4-EE10-D945-D686-5DFFC97D40B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3"/>
            <a:ext cx="4773612" cy="4182854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 sz="1500" b="0" i="0">
                <a:solidFill>
                  <a:schemeClr val="bg1"/>
                </a:solidFill>
                <a:latin typeface="Neue DIN Light" pitchFamily="2" charset="77"/>
                <a:ea typeface="Neue DIN Light" pitchFamily="2" charset="77"/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marL="0" marR="0" lvl="1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o </a:t>
            </a:r>
            <a:r>
              <a:rPr lang="de-DE" dirty="0" err="1"/>
              <a:t>oggetto</a:t>
            </a:r>
            <a:endParaRPr lang="de-DE" dirty="0"/>
          </a:p>
          <a:p>
            <a:pPr lvl="1"/>
            <a:endParaRPr lang="de-DE" dirty="0"/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59468BDA-B59E-B699-44AC-CF00A3C1DADF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0596323" y="5047940"/>
            <a:ext cx="1067141" cy="106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811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09 Titel &amp; Tex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CDEC166C-CDD2-F71E-4D76-C2C91140A8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40857"/>
          <a:stretch/>
        </p:blipFill>
        <p:spPr>
          <a:xfrm rot="5400000">
            <a:off x="1001864" y="-676275"/>
            <a:ext cx="1971675" cy="3324225"/>
          </a:xfrm>
          <a:prstGeom prst="rect">
            <a:avLst/>
          </a:prstGeom>
        </p:spPr>
      </p:pic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A4D77570-8E7D-E655-E4FA-F9306EA347AD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8367751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5" imgW="592" imgH="591" progId="TCLayout.ActiveDocument.1">
                  <p:embed/>
                </p:oleObj>
              </mc:Choice>
              <mc:Fallback>
                <p:oleObj name="think-cell Folie" r:id="rId5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A4D77570-8E7D-E655-E4FA-F9306EA347A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A4D0DBEF-87A1-96A1-2A9A-5D493EAEAC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B21531B1-FAD9-B930-6627-D5FF1D92321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1271588" y="1916113"/>
            <a:ext cx="8139112" cy="4141787"/>
          </a:xfrm>
        </p:spPr>
        <p:txBody>
          <a:bodyPr/>
          <a:lstStyle>
            <a:lvl1pPr>
              <a:lnSpc>
                <a:spcPts val="2100"/>
              </a:lnSpc>
              <a:defRPr sz="1500">
                <a:solidFill>
                  <a:schemeClr val="bg1"/>
                </a:solidFill>
              </a:defRPr>
            </a:lvl1pPr>
            <a:lvl2pPr>
              <a:lnSpc>
                <a:spcPts val="2100"/>
              </a:lnSpc>
              <a:defRPr sz="1500">
                <a:solidFill>
                  <a:schemeClr val="bg1"/>
                </a:solidFill>
              </a:defRPr>
            </a:lvl2pPr>
            <a:lvl3pPr>
              <a:lnSpc>
                <a:spcPts val="2100"/>
              </a:lnSpc>
              <a:defRPr sz="1500">
                <a:solidFill>
                  <a:schemeClr val="bg1"/>
                </a:solidFill>
              </a:defRPr>
            </a:lvl3pPr>
            <a:lvl4pPr>
              <a:lnSpc>
                <a:spcPts val="2100"/>
              </a:lnSpc>
              <a:defRPr sz="1500">
                <a:solidFill>
                  <a:schemeClr val="bg1"/>
                </a:solidFill>
              </a:defRPr>
            </a:lvl4pPr>
            <a:lvl5pPr>
              <a:lnSpc>
                <a:spcPts val="2100"/>
              </a:lnSpc>
              <a:defRPr sz="1500">
                <a:solidFill>
                  <a:schemeClr val="bg1"/>
                </a:solidFill>
              </a:defRPr>
            </a:lvl5pPr>
          </a:lstStyle>
          <a:p>
            <a:pPr lvl="0"/>
            <a:r>
              <a:rPr lang="de-DE" dirty="0" err="1"/>
              <a:t>Formato</a:t>
            </a:r>
            <a:r>
              <a:rPr lang="de-DE" dirty="0"/>
              <a:t> </a:t>
            </a:r>
            <a:r>
              <a:rPr lang="de-DE" dirty="0" err="1"/>
              <a:t>testo</a:t>
            </a:r>
            <a:r>
              <a:rPr lang="de-DE" dirty="0"/>
              <a:t> </a:t>
            </a:r>
            <a:r>
              <a:rPr lang="de-DE" dirty="0" err="1"/>
              <a:t>principale</a:t>
            </a:r>
            <a:endParaRPr lang="de-DE" dirty="0"/>
          </a:p>
          <a:p>
            <a:pPr lvl="1"/>
            <a:r>
              <a:rPr lang="de-DE" dirty="0"/>
              <a:t>Secondo </a:t>
            </a:r>
            <a:r>
              <a:rPr lang="de-DE" dirty="0" err="1"/>
              <a:t>livello</a:t>
            </a:r>
            <a:endParaRPr lang="de-DE" dirty="0"/>
          </a:p>
          <a:p>
            <a:pPr lvl="2"/>
            <a:r>
              <a:rPr lang="de-DE" dirty="0" err="1"/>
              <a:t>Terzo</a:t>
            </a:r>
            <a:r>
              <a:rPr lang="de-DE" dirty="0"/>
              <a:t> </a:t>
            </a:r>
            <a:r>
              <a:rPr lang="de-DE" dirty="0" err="1"/>
              <a:t>livello</a:t>
            </a:r>
            <a:endParaRPr lang="de-DE" dirty="0"/>
          </a:p>
          <a:p>
            <a:pPr lvl="3"/>
            <a:r>
              <a:rPr lang="de-DE" dirty="0"/>
              <a:t>Quarto </a:t>
            </a:r>
            <a:r>
              <a:rPr lang="de-DE" dirty="0" err="1"/>
              <a:t>livello</a:t>
            </a:r>
            <a:endParaRPr lang="de-DE" dirty="0"/>
          </a:p>
          <a:p>
            <a:pPr lvl="4"/>
            <a:r>
              <a:rPr lang="de-DE" dirty="0"/>
              <a:t>Quinto </a:t>
            </a:r>
            <a:r>
              <a:rPr lang="de-DE" dirty="0" err="1"/>
              <a:t>livello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B563BC8-3E0D-C22C-5743-60312C9A1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FF4D3D5D-2CCC-4374-5983-DB1CAE3DC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10" name="Grafik 9">
            <a:extLst>
              <a:ext uri="{FF2B5EF4-FFF2-40B4-BE49-F238E27FC236}">
                <a16:creationId xmlns:a16="http://schemas.microsoft.com/office/drawing/2014/main" id="{E9F136EC-4A69-9976-F024-5925ECC95679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 rot="10800000">
            <a:off x="0" y="3878843"/>
            <a:ext cx="1156108" cy="2979157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8A955250-C3F2-8EE6-E73F-A92FC0E3B181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rcRect t="42576" r="71993"/>
          <a:stretch>
            <a:fillRect/>
          </a:stretch>
        </p:blipFill>
        <p:spPr>
          <a:xfrm>
            <a:off x="11035892" y="801815"/>
            <a:ext cx="1156108" cy="2979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5420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oleObject" Target="../embeddings/oleObject1.bin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theme" Target="../theme/theme1.xml"/><Relationship Id="rId45" Type="http://schemas.openxmlformats.org/officeDocument/2006/relationships/image" Target="../media/image3.sv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image" Target="../media/image1.emf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41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hink-cell data - do not delete" hidden="1">
            <a:extLst>
              <a:ext uri="{FF2B5EF4-FFF2-40B4-BE49-F238E27FC236}">
                <a16:creationId xmlns:a16="http://schemas.microsoft.com/office/drawing/2014/main" id="{1BAC4A48-3565-4D4A-B0C1-E0652B27F6AA}"/>
              </a:ext>
            </a:extLst>
          </p:cNvPr>
          <p:cNvGraphicFramePr>
            <a:graphicFrameLocks noChangeAspect="1"/>
          </p:cNvGraphicFramePr>
          <p:nvPr userDrawn="1">
            <p:custDataLst>
              <p:tags r:id="rId41"/>
            </p:custDataLst>
            <p:extLst>
              <p:ext uri="{D42A27DB-BD31-4B8C-83A1-F6EECF244321}">
                <p14:modId xmlns:p14="http://schemas.microsoft.com/office/powerpoint/2010/main" val="874941781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2" imgW="592" imgH="591" progId="TCLayout.ActiveDocument.1">
                  <p:embed/>
                </p:oleObj>
              </mc:Choice>
              <mc:Fallback>
                <p:oleObj name="think-cell Folie" r:id="rId42" imgW="592" imgH="591" progId="TCLayout.ActiveDocument.1">
                  <p:embed/>
                  <p:pic>
                    <p:nvPicPr>
                      <p:cNvPr id="8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BAC4A48-3565-4D4A-B0C1-E0652B27F6A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A78A4C6F-23DA-D927-553E-8556D4DF9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10333036" cy="861774"/>
          </a:xfrm>
          <a:prstGeom prst="rect">
            <a:avLst/>
          </a:prstGeom>
        </p:spPr>
        <p:txBody>
          <a:bodyPr vert="horz" lIns="0" tIns="0" rIns="0" bIns="0" rtlCol="0" anchor="b">
            <a:noAutofit/>
          </a:bodyPr>
          <a:lstStyle/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7FD019BD-BE64-3D20-FC91-0D6FF0C0D9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271588" y="1916113"/>
            <a:ext cx="10333036" cy="4141787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r>
              <a:rPr lang="de-DE" b="1" dirty="0" err="1"/>
              <a:t>Modificare</a:t>
            </a:r>
            <a:r>
              <a:rPr lang="de-DE" b="1" dirty="0"/>
              <a:t> il </a:t>
            </a:r>
            <a:r>
              <a:rPr lang="de-DE" b="1" dirty="0" err="1"/>
              <a:t>formato</a:t>
            </a:r>
            <a:r>
              <a:rPr lang="de-DE" b="1" dirty="0"/>
              <a:t> del </a:t>
            </a:r>
            <a:r>
              <a:rPr lang="de-DE" b="1" dirty="0" err="1"/>
              <a:t>titolo</a:t>
            </a:r>
            <a:r>
              <a:rPr lang="de-DE" b="1" dirty="0"/>
              <a:t> </a:t>
            </a:r>
            <a:r>
              <a:rPr lang="de-DE" b="1" dirty="0" err="1"/>
              <a:t>principale</a:t>
            </a:r>
            <a:endParaRPr lang="de-DE" dirty="0"/>
          </a:p>
          <a:p>
            <a:pPr lvl="1"/>
            <a:r>
              <a:rPr lang="de-DE" dirty="0"/>
              <a:t>Secondo </a:t>
            </a:r>
            <a:r>
              <a:rPr lang="de-DE" dirty="0" err="1"/>
              <a:t>livello</a:t>
            </a:r>
            <a:endParaRPr lang="de-DE" dirty="0"/>
          </a:p>
          <a:p>
            <a:pPr lvl="2"/>
            <a:r>
              <a:rPr lang="de-DE" dirty="0" err="1"/>
              <a:t>Terzo</a:t>
            </a:r>
            <a:r>
              <a:rPr lang="de-DE" dirty="0"/>
              <a:t> </a:t>
            </a:r>
            <a:r>
              <a:rPr lang="de-DE" dirty="0" err="1"/>
              <a:t>livello</a:t>
            </a:r>
            <a:endParaRPr lang="de-DE" dirty="0"/>
          </a:p>
          <a:p>
            <a:pPr lvl="3"/>
            <a:r>
              <a:rPr lang="de-DE" dirty="0"/>
              <a:t>Quarto </a:t>
            </a:r>
            <a:r>
              <a:rPr lang="de-DE" dirty="0" err="1"/>
              <a:t>livello</a:t>
            </a:r>
            <a:endParaRPr lang="de-DE" dirty="0"/>
          </a:p>
          <a:p>
            <a:pPr lvl="4"/>
            <a:r>
              <a:rPr lang="de-DE" dirty="0"/>
              <a:t>Quinto </a:t>
            </a:r>
            <a:r>
              <a:rPr lang="de-DE" dirty="0" err="1"/>
              <a:t>livello</a:t>
            </a:r>
            <a:endParaRPr lang="de-DE" dirty="0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B2F9F4E-F8A3-9DB3-DE8E-2831DB3AE98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334000" y="6461968"/>
            <a:ext cx="5929313" cy="15388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</a:lstStyle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67A7ED7E-C1FA-AB27-8A7C-6B020603589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34750" y="6461968"/>
            <a:ext cx="269875" cy="153888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lnSpc>
                <a:spcPct val="100000"/>
              </a:lnSpc>
              <a:spcBef>
                <a:spcPts val="0"/>
              </a:spcBef>
              <a:defRPr sz="1000">
                <a:solidFill>
                  <a:schemeClr val="bg1"/>
                </a:solidFill>
              </a:defRPr>
            </a:lvl1pPr>
          </a:lstStyle>
          <a:p>
            <a:fld id="{0CECE7B1-5EFC-4FC6-A639-592059BC9CC5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23" name="Grafik 22">
            <a:extLst>
              <a:ext uri="{FF2B5EF4-FFF2-40B4-BE49-F238E27FC236}">
                <a16:creationId xmlns:a16="http://schemas.microsoft.com/office/drawing/2014/main" id="{54B191D7-38BE-B883-3C95-01C84493D90F}"/>
              </a:ext>
            </a:extLst>
          </p:cNvPr>
          <p:cNvPicPr>
            <a:picLocks noChangeAspect="1"/>
          </p:cNvPicPr>
          <p:nvPr userDrawn="1"/>
        </p:nvPicPr>
        <p:blipFill>
          <a:blip r:embed="rId44">
            <a:extLst>
              <a:ext uri="{96DAC541-7B7A-43D3-8B79-37D633B846F1}">
                <asvg:svgBlip xmlns:asvg="http://schemas.microsoft.com/office/drawing/2016/SVG/main" r:embed="rId45"/>
              </a:ext>
            </a:extLst>
          </a:blip>
          <a:stretch>
            <a:fillRect/>
          </a:stretch>
        </p:blipFill>
        <p:spPr>
          <a:xfrm>
            <a:off x="587375" y="6493668"/>
            <a:ext cx="1036838" cy="9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756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7" r:id="rId2"/>
    <p:sldLayoutId id="2147483649" r:id="rId3"/>
    <p:sldLayoutId id="2147483689" r:id="rId4"/>
    <p:sldLayoutId id="2147483722" r:id="rId5"/>
    <p:sldLayoutId id="2147483685" r:id="rId6"/>
    <p:sldLayoutId id="2147483714" r:id="rId7"/>
    <p:sldLayoutId id="2147483716" r:id="rId8"/>
    <p:sldLayoutId id="2147483717" r:id="rId9"/>
    <p:sldLayoutId id="2147483719" r:id="rId10"/>
    <p:sldLayoutId id="2147483720" r:id="rId11"/>
    <p:sldLayoutId id="2147483730" r:id="rId12"/>
    <p:sldLayoutId id="2147483732" r:id="rId13"/>
    <p:sldLayoutId id="2147483724" r:id="rId14"/>
    <p:sldLayoutId id="2147483728" r:id="rId15"/>
    <p:sldLayoutId id="2147483725" r:id="rId16"/>
    <p:sldLayoutId id="2147483727" r:id="rId17"/>
    <p:sldLayoutId id="2147483681" r:id="rId18"/>
    <p:sldLayoutId id="2147483678" r:id="rId19"/>
    <p:sldLayoutId id="2147483734" r:id="rId20"/>
    <p:sldLayoutId id="2147483739" r:id="rId21"/>
    <p:sldLayoutId id="2147483742" r:id="rId22"/>
    <p:sldLayoutId id="2147483743" r:id="rId23"/>
    <p:sldLayoutId id="2147483744" r:id="rId24"/>
    <p:sldLayoutId id="2147483746" r:id="rId25"/>
    <p:sldLayoutId id="2147483749" r:id="rId26"/>
    <p:sldLayoutId id="2147483750" r:id="rId27"/>
    <p:sldLayoutId id="2147483751" r:id="rId28"/>
    <p:sldLayoutId id="2147483752" r:id="rId29"/>
    <p:sldLayoutId id="2147483753" r:id="rId30"/>
    <p:sldLayoutId id="2147483754" r:id="rId31"/>
    <p:sldLayoutId id="2147483755" r:id="rId32"/>
    <p:sldLayoutId id="2147483758" r:id="rId33"/>
    <p:sldLayoutId id="2147483759" r:id="rId34"/>
    <p:sldLayoutId id="2147483760" r:id="rId35"/>
    <p:sldLayoutId id="2147483761" r:id="rId36"/>
    <p:sldLayoutId id="2147483762" r:id="rId37"/>
    <p:sldLayoutId id="2147483763" r:id="rId38"/>
    <p:sldLayoutId id="2147483764" r:id="rId39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ts val="0"/>
        </a:spcBef>
        <a:buNone/>
        <a:defRPr sz="2800" b="1" i="0" kern="1200">
          <a:solidFill>
            <a:schemeClr val="bg1"/>
          </a:solidFill>
          <a:latin typeface="Neue DIN SemiWide" pitchFamily="2" charset="77"/>
          <a:ea typeface="Neue DIN SemiWide" pitchFamily="2" charset="77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500" b="0" i="0" kern="1200">
          <a:solidFill>
            <a:schemeClr val="bg1"/>
          </a:solidFill>
          <a:latin typeface="Neue DIN" pitchFamily="2" charset="77"/>
          <a:ea typeface="Neue DIN" pitchFamily="2" charset="77"/>
          <a:cs typeface="+mn-cs"/>
        </a:defRPr>
      </a:lvl1pPr>
      <a:lvl2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Font typeface="Arial" panose="020B0604020202020204" pitchFamily="34" charset="0"/>
        <a:buNone/>
        <a:defRPr sz="1400" kern="1200">
          <a:solidFill>
            <a:schemeClr val="bg1"/>
          </a:solidFill>
          <a:latin typeface="+mn-lt"/>
          <a:ea typeface="+mn-ea"/>
          <a:cs typeface="+mn-cs"/>
        </a:defRPr>
      </a:lvl2pPr>
      <a:lvl3pPr marL="0" indent="0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Tx/>
        <a:buNone/>
        <a:defRPr sz="1200" kern="1200">
          <a:solidFill>
            <a:schemeClr val="bg1"/>
          </a:solidFill>
          <a:latin typeface="+mn-lt"/>
          <a:ea typeface="+mn-ea"/>
          <a:cs typeface="+mn-cs"/>
        </a:defRPr>
      </a:lvl3pPr>
      <a:lvl4pPr marL="360363" indent="-185738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4pPr>
      <a:lvl5pPr marL="534988" indent="-174625" algn="l" defTabSz="914400" rtl="0" eaLnBrk="1" latinLnBrk="0" hangingPunct="1">
        <a:lnSpc>
          <a:spcPct val="100000"/>
        </a:lnSpc>
        <a:spcBef>
          <a:spcPts val="0"/>
        </a:spcBef>
        <a:spcAft>
          <a:spcPts val="600"/>
        </a:spcAft>
        <a:buClr>
          <a:schemeClr val="accent2"/>
        </a:buClr>
        <a:buFont typeface="Arial" panose="020B0604020202020204" pitchFamily="34" charset="0"/>
        <a:buChar char="•"/>
        <a:defRPr sz="12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32" userDrawn="1">
          <p15:clr>
            <a:srgbClr val="F26B43"/>
          </p15:clr>
        </p15:guide>
        <p15:guide id="2" pos="370" userDrawn="1">
          <p15:clr>
            <a:srgbClr val="F26B43"/>
          </p15:clr>
        </p15:guide>
        <p15:guide id="3" pos="7310" userDrawn="1">
          <p15:clr>
            <a:srgbClr val="F26B43"/>
          </p15:clr>
        </p15:guide>
        <p15:guide id="4" orient="horz" pos="3816" userDrawn="1">
          <p15:clr>
            <a:srgbClr val="F26B43"/>
          </p15:clr>
        </p15:guide>
        <p15:guide id="5" orient="horz" pos="1207" userDrawn="1">
          <p15:clr>
            <a:srgbClr val="F26B43"/>
          </p15:clr>
        </p15:guide>
        <p15:guide id="6" orient="horz" pos="799" userDrawn="1">
          <p15:clr>
            <a:srgbClr val="F26B43"/>
          </p15:clr>
        </p15:guide>
        <p15:guide id="7" pos="8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2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7.xml"/><Relationship Id="rId4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Relationship Id="rId4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3.xml"/><Relationship Id="rId4" Type="http://schemas.openxmlformats.org/officeDocument/2006/relationships/image" Target="../media/image1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9.xml"/><Relationship Id="rId4" Type="http://schemas.openxmlformats.org/officeDocument/2006/relationships/image" Target="../media/image1.e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56.png"/><Relationship Id="rId18" Type="http://schemas.openxmlformats.org/officeDocument/2006/relationships/image" Target="../media/image61.png"/><Relationship Id="rId26" Type="http://schemas.openxmlformats.org/officeDocument/2006/relationships/image" Target="../media/image69.png"/><Relationship Id="rId3" Type="http://schemas.openxmlformats.org/officeDocument/2006/relationships/image" Target="../media/image46.png"/><Relationship Id="rId21" Type="http://schemas.openxmlformats.org/officeDocument/2006/relationships/image" Target="../media/image64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17" Type="http://schemas.openxmlformats.org/officeDocument/2006/relationships/image" Target="../media/image60.png"/><Relationship Id="rId25" Type="http://schemas.openxmlformats.org/officeDocument/2006/relationships/image" Target="../media/image68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59.png"/><Relationship Id="rId20" Type="http://schemas.openxmlformats.org/officeDocument/2006/relationships/image" Target="../media/image63.png"/><Relationship Id="rId29" Type="http://schemas.openxmlformats.org/officeDocument/2006/relationships/image" Target="../media/image72.png"/><Relationship Id="rId1" Type="http://schemas.openxmlformats.org/officeDocument/2006/relationships/slideLayout" Target="../slideLayouts/slideLayout37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24" Type="http://schemas.openxmlformats.org/officeDocument/2006/relationships/image" Target="../media/image67.png"/><Relationship Id="rId5" Type="http://schemas.openxmlformats.org/officeDocument/2006/relationships/image" Target="../media/image48.png"/><Relationship Id="rId15" Type="http://schemas.openxmlformats.org/officeDocument/2006/relationships/image" Target="../media/image58.png"/><Relationship Id="rId23" Type="http://schemas.openxmlformats.org/officeDocument/2006/relationships/image" Target="../media/image66.png"/><Relationship Id="rId28" Type="http://schemas.openxmlformats.org/officeDocument/2006/relationships/image" Target="../media/image71.png"/><Relationship Id="rId10" Type="http://schemas.openxmlformats.org/officeDocument/2006/relationships/image" Target="../media/image53.png"/><Relationship Id="rId19" Type="http://schemas.openxmlformats.org/officeDocument/2006/relationships/image" Target="../media/image62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Relationship Id="rId14" Type="http://schemas.openxmlformats.org/officeDocument/2006/relationships/image" Target="../media/image57.png"/><Relationship Id="rId22" Type="http://schemas.openxmlformats.org/officeDocument/2006/relationships/image" Target="../media/image65.png"/><Relationship Id="rId27" Type="http://schemas.openxmlformats.org/officeDocument/2006/relationships/image" Target="../media/image7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4.xml"/><Relationship Id="rId4" Type="http://schemas.openxmlformats.org/officeDocument/2006/relationships/image" Target="../media/image1.emf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84.svg"/><Relationship Id="rId18" Type="http://schemas.openxmlformats.org/officeDocument/2006/relationships/image" Target="../media/image89.png"/><Relationship Id="rId3" Type="http://schemas.openxmlformats.org/officeDocument/2006/relationships/image" Target="../media/image74.svg"/><Relationship Id="rId7" Type="http://schemas.openxmlformats.org/officeDocument/2006/relationships/image" Target="../media/image78.svg"/><Relationship Id="rId12" Type="http://schemas.openxmlformats.org/officeDocument/2006/relationships/image" Target="../media/image83.png"/><Relationship Id="rId17" Type="http://schemas.openxmlformats.org/officeDocument/2006/relationships/image" Target="../media/image88.svg"/><Relationship Id="rId2" Type="http://schemas.openxmlformats.org/officeDocument/2006/relationships/image" Target="../media/image73.png"/><Relationship Id="rId16" Type="http://schemas.openxmlformats.org/officeDocument/2006/relationships/image" Target="../media/image87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7.png"/><Relationship Id="rId11" Type="http://schemas.openxmlformats.org/officeDocument/2006/relationships/image" Target="../media/image82.svg"/><Relationship Id="rId5" Type="http://schemas.openxmlformats.org/officeDocument/2006/relationships/image" Target="../media/image76.svg"/><Relationship Id="rId15" Type="http://schemas.openxmlformats.org/officeDocument/2006/relationships/image" Target="../media/image86.svg"/><Relationship Id="rId10" Type="http://schemas.openxmlformats.org/officeDocument/2006/relationships/image" Target="../media/image81.png"/><Relationship Id="rId19" Type="http://schemas.openxmlformats.org/officeDocument/2006/relationships/image" Target="../media/image90.svg"/><Relationship Id="rId4" Type="http://schemas.openxmlformats.org/officeDocument/2006/relationships/image" Target="../media/image75.png"/><Relationship Id="rId9" Type="http://schemas.openxmlformats.org/officeDocument/2006/relationships/image" Target="../media/image80.svg"/><Relationship Id="rId14" Type="http://schemas.openxmlformats.org/officeDocument/2006/relationships/image" Target="../media/image85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9.png"/><Relationship Id="rId13" Type="http://schemas.openxmlformats.org/officeDocument/2006/relationships/image" Target="../media/image98.svg"/><Relationship Id="rId3" Type="http://schemas.openxmlformats.org/officeDocument/2006/relationships/image" Target="../media/image74.svg"/><Relationship Id="rId7" Type="http://schemas.openxmlformats.org/officeDocument/2006/relationships/image" Target="../media/image94.svg"/><Relationship Id="rId12" Type="http://schemas.openxmlformats.org/officeDocument/2006/relationships/image" Target="../media/image97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3.png"/><Relationship Id="rId11" Type="http://schemas.openxmlformats.org/officeDocument/2006/relationships/image" Target="../media/image96.svg"/><Relationship Id="rId5" Type="http://schemas.openxmlformats.org/officeDocument/2006/relationships/image" Target="../media/image92.svg"/><Relationship Id="rId10" Type="http://schemas.openxmlformats.org/officeDocument/2006/relationships/image" Target="../media/image95.png"/><Relationship Id="rId4" Type="http://schemas.openxmlformats.org/officeDocument/2006/relationships/image" Target="../media/image91.png"/><Relationship Id="rId9" Type="http://schemas.openxmlformats.org/officeDocument/2006/relationships/image" Target="../media/image80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39.xml"/><Relationship Id="rId1" Type="http://schemas.openxmlformats.org/officeDocument/2006/relationships/tags" Target="../tags/tag50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6.bin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9.xml"/><Relationship Id="rId1" Type="http://schemas.openxmlformats.org/officeDocument/2006/relationships/tags" Target="../tags/tag51.xml"/><Relationship Id="rId4" Type="http://schemas.openxmlformats.org/officeDocument/2006/relationships/image" Target="../media/image1.emf"/></Relationships>
</file>

<file path=ppt/slides/_rels/slide3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2.svg"/><Relationship Id="rId21" Type="http://schemas.openxmlformats.org/officeDocument/2006/relationships/image" Target="../media/image117.png"/><Relationship Id="rId42" Type="http://schemas.openxmlformats.org/officeDocument/2006/relationships/image" Target="../media/image136.svg"/><Relationship Id="rId47" Type="http://schemas.openxmlformats.org/officeDocument/2006/relationships/image" Target="../media/image141.png"/><Relationship Id="rId63" Type="http://schemas.openxmlformats.org/officeDocument/2006/relationships/image" Target="../media/image154.png"/><Relationship Id="rId68" Type="http://schemas.openxmlformats.org/officeDocument/2006/relationships/image" Target="../media/image159.svg"/><Relationship Id="rId84" Type="http://schemas.openxmlformats.org/officeDocument/2006/relationships/image" Target="../media/image86.svg"/><Relationship Id="rId89" Type="http://schemas.openxmlformats.org/officeDocument/2006/relationships/image" Target="../media/image168.png"/><Relationship Id="rId16" Type="http://schemas.openxmlformats.org/officeDocument/2006/relationships/image" Target="../media/image112.svg"/><Relationship Id="rId107" Type="http://schemas.openxmlformats.org/officeDocument/2006/relationships/image" Target="../media/image176.png"/><Relationship Id="rId11" Type="http://schemas.openxmlformats.org/officeDocument/2006/relationships/image" Target="../media/image107.png"/><Relationship Id="rId32" Type="http://schemas.openxmlformats.org/officeDocument/2006/relationships/image" Target="../media/image128.svg"/><Relationship Id="rId37" Type="http://schemas.openxmlformats.org/officeDocument/2006/relationships/image" Target="../media/image131.png"/><Relationship Id="rId53" Type="http://schemas.openxmlformats.org/officeDocument/2006/relationships/image" Target="../media/image147.png"/><Relationship Id="rId58" Type="http://schemas.openxmlformats.org/officeDocument/2006/relationships/image" Target="../media/image150.svg"/><Relationship Id="rId74" Type="http://schemas.openxmlformats.org/officeDocument/2006/relationships/image" Target="../media/image98.svg"/><Relationship Id="rId79" Type="http://schemas.openxmlformats.org/officeDocument/2006/relationships/image" Target="../media/image164.png"/><Relationship Id="rId102" Type="http://schemas.openxmlformats.org/officeDocument/2006/relationships/image" Target="../media/image173.svg"/><Relationship Id="rId5" Type="http://schemas.openxmlformats.org/officeDocument/2006/relationships/image" Target="../media/image101.png"/><Relationship Id="rId90" Type="http://schemas.openxmlformats.org/officeDocument/2006/relationships/image" Target="../media/image169.svg"/><Relationship Id="rId95" Type="http://schemas.openxmlformats.org/officeDocument/2006/relationships/image" Target="../media/image93.png"/><Relationship Id="rId22" Type="http://schemas.openxmlformats.org/officeDocument/2006/relationships/image" Target="../media/image118.svg"/><Relationship Id="rId27" Type="http://schemas.openxmlformats.org/officeDocument/2006/relationships/image" Target="../media/image123.png"/><Relationship Id="rId43" Type="http://schemas.openxmlformats.org/officeDocument/2006/relationships/image" Target="../media/image137.png"/><Relationship Id="rId48" Type="http://schemas.openxmlformats.org/officeDocument/2006/relationships/image" Target="../media/image142.svg"/><Relationship Id="rId64" Type="http://schemas.openxmlformats.org/officeDocument/2006/relationships/image" Target="../media/image155.svg"/><Relationship Id="rId69" Type="http://schemas.openxmlformats.org/officeDocument/2006/relationships/image" Target="../media/image79.png"/><Relationship Id="rId80" Type="http://schemas.openxmlformats.org/officeDocument/2006/relationships/image" Target="../media/image165.svg"/><Relationship Id="rId85" Type="http://schemas.openxmlformats.org/officeDocument/2006/relationships/image" Target="../media/image75.png"/><Relationship Id="rId12" Type="http://schemas.openxmlformats.org/officeDocument/2006/relationships/image" Target="../media/image108.svg"/><Relationship Id="rId17" Type="http://schemas.openxmlformats.org/officeDocument/2006/relationships/image" Target="../media/image113.png"/><Relationship Id="rId33" Type="http://schemas.openxmlformats.org/officeDocument/2006/relationships/image" Target="../media/image129.png"/><Relationship Id="rId38" Type="http://schemas.openxmlformats.org/officeDocument/2006/relationships/image" Target="../media/image132.svg"/><Relationship Id="rId59" Type="http://schemas.openxmlformats.org/officeDocument/2006/relationships/image" Target="../media/image25.png"/><Relationship Id="rId103" Type="http://schemas.openxmlformats.org/officeDocument/2006/relationships/image" Target="../media/image81.png"/><Relationship Id="rId108" Type="http://schemas.openxmlformats.org/officeDocument/2006/relationships/image" Target="../media/image177.svg"/><Relationship Id="rId54" Type="http://schemas.openxmlformats.org/officeDocument/2006/relationships/image" Target="../media/image148.svg"/><Relationship Id="rId70" Type="http://schemas.openxmlformats.org/officeDocument/2006/relationships/image" Target="../media/image80.svg"/><Relationship Id="rId75" Type="http://schemas.openxmlformats.org/officeDocument/2006/relationships/image" Target="../media/image160.png"/><Relationship Id="rId91" Type="http://schemas.openxmlformats.org/officeDocument/2006/relationships/image" Target="../media/image170.png"/><Relationship Id="rId96" Type="http://schemas.openxmlformats.org/officeDocument/2006/relationships/image" Target="../media/image94.sv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02.svg"/><Relationship Id="rId15" Type="http://schemas.openxmlformats.org/officeDocument/2006/relationships/image" Target="../media/image111.png"/><Relationship Id="rId23" Type="http://schemas.openxmlformats.org/officeDocument/2006/relationships/image" Target="../media/image119.png"/><Relationship Id="rId28" Type="http://schemas.openxmlformats.org/officeDocument/2006/relationships/image" Target="../media/image124.svg"/><Relationship Id="rId36" Type="http://schemas.openxmlformats.org/officeDocument/2006/relationships/image" Target="../media/image90.svg"/><Relationship Id="rId49" Type="http://schemas.openxmlformats.org/officeDocument/2006/relationships/image" Target="../media/image143.png"/><Relationship Id="rId57" Type="http://schemas.openxmlformats.org/officeDocument/2006/relationships/image" Target="../media/image23.png"/><Relationship Id="rId106" Type="http://schemas.openxmlformats.org/officeDocument/2006/relationships/image" Target="../media/image175.svg"/><Relationship Id="rId10" Type="http://schemas.openxmlformats.org/officeDocument/2006/relationships/image" Target="../media/image106.svg"/><Relationship Id="rId31" Type="http://schemas.openxmlformats.org/officeDocument/2006/relationships/image" Target="../media/image127.png"/><Relationship Id="rId44" Type="http://schemas.openxmlformats.org/officeDocument/2006/relationships/image" Target="../media/image138.svg"/><Relationship Id="rId52" Type="http://schemas.openxmlformats.org/officeDocument/2006/relationships/image" Target="../media/image146.svg"/><Relationship Id="rId60" Type="http://schemas.openxmlformats.org/officeDocument/2006/relationships/image" Target="../media/image151.svg"/><Relationship Id="rId65" Type="http://schemas.openxmlformats.org/officeDocument/2006/relationships/image" Target="../media/image156.png"/><Relationship Id="rId73" Type="http://schemas.openxmlformats.org/officeDocument/2006/relationships/image" Target="../media/image97.png"/><Relationship Id="rId78" Type="http://schemas.openxmlformats.org/officeDocument/2006/relationships/image" Target="../media/image163.svg"/><Relationship Id="rId81" Type="http://schemas.openxmlformats.org/officeDocument/2006/relationships/image" Target="../media/image166.png"/><Relationship Id="rId86" Type="http://schemas.openxmlformats.org/officeDocument/2006/relationships/image" Target="../media/image76.svg"/><Relationship Id="rId94" Type="http://schemas.openxmlformats.org/officeDocument/2006/relationships/image" Target="../media/image96.svg"/><Relationship Id="rId99" Type="http://schemas.openxmlformats.org/officeDocument/2006/relationships/image" Target="../media/image83.png"/><Relationship Id="rId101" Type="http://schemas.openxmlformats.org/officeDocument/2006/relationships/image" Target="../media/image172.png"/><Relationship Id="rId4" Type="http://schemas.openxmlformats.org/officeDocument/2006/relationships/image" Target="../media/image100.svg"/><Relationship Id="rId9" Type="http://schemas.openxmlformats.org/officeDocument/2006/relationships/image" Target="../media/image105.png"/><Relationship Id="rId13" Type="http://schemas.openxmlformats.org/officeDocument/2006/relationships/image" Target="../media/image109.png"/><Relationship Id="rId18" Type="http://schemas.openxmlformats.org/officeDocument/2006/relationships/image" Target="../media/image114.svg"/><Relationship Id="rId39" Type="http://schemas.openxmlformats.org/officeDocument/2006/relationships/image" Target="../media/image133.png"/><Relationship Id="rId109" Type="http://schemas.openxmlformats.org/officeDocument/2006/relationships/image" Target="../media/image178.png"/><Relationship Id="rId34" Type="http://schemas.openxmlformats.org/officeDocument/2006/relationships/image" Target="../media/image130.svg"/><Relationship Id="rId50" Type="http://schemas.openxmlformats.org/officeDocument/2006/relationships/image" Target="../media/image144.svg"/><Relationship Id="rId55" Type="http://schemas.openxmlformats.org/officeDocument/2006/relationships/image" Target="../media/image27.png"/><Relationship Id="rId76" Type="http://schemas.openxmlformats.org/officeDocument/2006/relationships/image" Target="../media/image161.svg"/><Relationship Id="rId97" Type="http://schemas.openxmlformats.org/officeDocument/2006/relationships/image" Target="../media/image77.png"/><Relationship Id="rId104" Type="http://schemas.openxmlformats.org/officeDocument/2006/relationships/image" Target="../media/image82.svg"/><Relationship Id="rId7" Type="http://schemas.openxmlformats.org/officeDocument/2006/relationships/image" Target="../media/image103.png"/><Relationship Id="rId71" Type="http://schemas.openxmlformats.org/officeDocument/2006/relationships/image" Target="../media/image73.png"/><Relationship Id="rId92" Type="http://schemas.openxmlformats.org/officeDocument/2006/relationships/image" Target="../media/image171.svg"/><Relationship Id="rId2" Type="http://schemas.openxmlformats.org/officeDocument/2006/relationships/notesSlide" Target="../notesSlides/notesSlide6.xml"/><Relationship Id="rId29" Type="http://schemas.openxmlformats.org/officeDocument/2006/relationships/image" Target="../media/image125.png"/><Relationship Id="rId24" Type="http://schemas.openxmlformats.org/officeDocument/2006/relationships/image" Target="../media/image120.svg"/><Relationship Id="rId40" Type="http://schemas.openxmlformats.org/officeDocument/2006/relationships/image" Target="../media/image134.svg"/><Relationship Id="rId45" Type="http://schemas.openxmlformats.org/officeDocument/2006/relationships/image" Target="../media/image139.png"/><Relationship Id="rId66" Type="http://schemas.openxmlformats.org/officeDocument/2006/relationships/image" Target="../media/image157.svg"/><Relationship Id="rId87" Type="http://schemas.openxmlformats.org/officeDocument/2006/relationships/image" Target="../media/image87.png"/><Relationship Id="rId110" Type="http://schemas.openxmlformats.org/officeDocument/2006/relationships/image" Target="../media/image179.svg"/><Relationship Id="rId61" Type="http://schemas.openxmlformats.org/officeDocument/2006/relationships/image" Target="../media/image152.png"/><Relationship Id="rId82" Type="http://schemas.openxmlformats.org/officeDocument/2006/relationships/image" Target="../media/image167.svg"/><Relationship Id="rId19" Type="http://schemas.openxmlformats.org/officeDocument/2006/relationships/image" Target="../media/image115.png"/><Relationship Id="rId14" Type="http://schemas.openxmlformats.org/officeDocument/2006/relationships/image" Target="../media/image110.svg"/><Relationship Id="rId30" Type="http://schemas.openxmlformats.org/officeDocument/2006/relationships/image" Target="../media/image126.svg"/><Relationship Id="rId35" Type="http://schemas.openxmlformats.org/officeDocument/2006/relationships/image" Target="../media/image89.png"/><Relationship Id="rId56" Type="http://schemas.openxmlformats.org/officeDocument/2006/relationships/image" Target="../media/image149.svg"/><Relationship Id="rId77" Type="http://schemas.openxmlformats.org/officeDocument/2006/relationships/image" Target="../media/image162.png"/><Relationship Id="rId100" Type="http://schemas.openxmlformats.org/officeDocument/2006/relationships/image" Target="../media/image84.svg"/><Relationship Id="rId105" Type="http://schemas.openxmlformats.org/officeDocument/2006/relationships/image" Target="../media/image174.png"/><Relationship Id="rId8" Type="http://schemas.openxmlformats.org/officeDocument/2006/relationships/image" Target="../media/image104.svg"/><Relationship Id="rId51" Type="http://schemas.openxmlformats.org/officeDocument/2006/relationships/image" Target="../media/image145.png"/><Relationship Id="rId72" Type="http://schemas.openxmlformats.org/officeDocument/2006/relationships/image" Target="../media/image74.svg"/><Relationship Id="rId93" Type="http://schemas.openxmlformats.org/officeDocument/2006/relationships/image" Target="../media/image95.png"/><Relationship Id="rId98" Type="http://schemas.openxmlformats.org/officeDocument/2006/relationships/image" Target="../media/image78.svg"/><Relationship Id="rId3" Type="http://schemas.openxmlformats.org/officeDocument/2006/relationships/image" Target="../media/image99.png"/><Relationship Id="rId25" Type="http://schemas.openxmlformats.org/officeDocument/2006/relationships/image" Target="../media/image121.png"/><Relationship Id="rId46" Type="http://schemas.openxmlformats.org/officeDocument/2006/relationships/image" Target="../media/image140.svg"/><Relationship Id="rId67" Type="http://schemas.openxmlformats.org/officeDocument/2006/relationships/image" Target="../media/image158.png"/><Relationship Id="rId20" Type="http://schemas.openxmlformats.org/officeDocument/2006/relationships/image" Target="../media/image116.svg"/><Relationship Id="rId41" Type="http://schemas.openxmlformats.org/officeDocument/2006/relationships/image" Target="../media/image135.png"/><Relationship Id="rId62" Type="http://schemas.openxmlformats.org/officeDocument/2006/relationships/image" Target="../media/image153.svg"/><Relationship Id="rId83" Type="http://schemas.openxmlformats.org/officeDocument/2006/relationships/image" Target="../media/image85.png"/><Relationship Id="rId88" Type="http://schemas.openxmlformats.org/officeDocument/2006/relationships/image" Target="../media/image88.svg"/></Relationships>
</file>

<file path=ppt/slides/_rels/slide3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203.svg"/><Relationship Id="rId21" Type="http://schemas.openxmlformats.org/officeDocument/2006/relationships/image" Target="../media/image198.png"/><Relationship Id="rId42" Type="http://schemas.openxmlformats.org/officeDocument/2006/relationships/image" Target="../media/image219.svg"/><Relationship Id="rId47" Type="http://schemas.openxmlformats.org/officeDocument/2006/relationships/image" Target="../media/image224.png"/><Relationship Id="rId63" Type="http://schemas.openxmlformats.org/officeDocument/2006/relationships/image" Target="../media/image240.png"/><Relationship Id="rId68" Type="http://schemas.openxmlformats.org/officeDocument/2006/relationships/image" Target="../media/image245.svg"/><Relationship Id="rId84" Type="http://schemas.openxmlformats.org/officeDocument/2006/relationships/image" Target="../media/image261.svg"/><Relationship Id="rId89" Type="http://schemas.openxmlformats.org/officeDocument/2006/relationships/image" Target="../media/image266.png"/><Relationship Id="rId16" Type="http://schemas.openxmlformats.org/officeDocument/2006/relationships/image" Target="../media/image193.svg"/><Relationship Id="rId107" Type="http://schemas.openxmlformats.org/officeDocument/2006/relationships/image" Target="../media/image284.png"/><Relationship Id="rId11" Type="http://schemas.openxmlformats.org/officeDocument/2006/relationships/image" Target="../media/image188.png"/><Relationship Id="rId32" Type="http://schemas.openxmlformats.org/officeDocument/2006/relationships/image" Target="../media/image209.svg"/><Relationship Id="rId37" Type="http://schemas.openxmlformats.org/officeDocument/2006/relationships/image" Target="../media/image214.png"/><Relationship Id="rId53" Type="http://schemas.openxmlformats.org/officeDocument/2006/relationships/image" Target="../media/image230.png"/><Relationship Id="rId58" Type="http://schemas.openxmlformats.org/officeDocument/2006/relationships/image" Target="../media/image235.svg"/><Relationship Id="rId74" Type="http://schemas.openxmlformats.org/officeDocument/2006/relationships/image" Target="../media/image251.svg"/><Relationship Id="rId79" Type="http://schemas.openxmlformats.org/officeDocument/2006/relationships/image" Target="../media/image256.png"/><Relationship Id="rId102" Type="http://schemas.openxmlformats.org/officeDocument/2006/relationships/image" Target="../media/image279.svg"/><Relationship Id="rId5" Type="http://schemas.openxmlformats.org/officeDocument/2006/relationships/image" Target="../media/image182.png"/><Relationship Id="rId90" Type="http://schemas.openxmlformats.org/officeDocument/2006/relationships/image" Target="../media/image267.svg"/><Relationship Id="rId95" Type="http://schemas.openxmlformats.org/officeDocument/2006/relationships/image" Target="../media/image272.png"/><Relationship Id="rId22" Type="http://schemas.openxmlformats.org/officeDocument/2006/relationships/image" Target="../media/image199.svg"/><Relationship Id="rId27" Type="http://schemas.openxmlformats.org/officeDocument/2006/relationships/image" Target="../media/image204.png"/><Relationship Id="rId43" Type="http://schemas.openxmlformats.org/officeDocument/2006/relationships/image" Target="../media/image220.png"/><Relationship Id="rId48" Type="http://schemas.openxmlformats.org/officeDocument/2006/relationships/image" Target="../media/image225.svg"/><Relationship Id="rId64" Type="http://schemas.openxmlformats.org/officeDocument/2006/relationships/image" Target="../media/image241.svg"/><Relationship Id="rId69" Type="http://schemas.openxmlformats.org/officeDocument/2006/relationships/image" Target="../media/image246.png"/><Relationship Id="rId80" Type="http://schemas.openxmlformats.org/officeDocument/2006/relationships/image" Target="../media/image257.svg"/><Relationship Id="rId85" Type="http://schemas.openxmlformats.org/officeDocument/2006/relationships/image" Target="../media/image262.png"/><Relationship Id="rId12" Type="http://schemas.openxmlformats.org/officeDocument/2006/relationships/image" Target="../media/image189.svg"/><Relationship Id="rId17" Type="http://schemas.openxmlformats.org/officeDocument/2006/relationships/image" Target="../media/image194.png"/><Relationship Id="rId33" Type="http://schemas.openxmlformats.org/officeDocument/2006/relationships/image" Target="../media/image210.png"/><Relationship Id="rId38" Type="http://schemas.openxmlformats.org/officeDocument/2006/relationships/image" Target="../media/image215.svg"/><Relationship Id="rId59" Type="http://schemas.openxmlformats.org/officeDocument/2006/relationships/image" Target="../media/image236.png"/><Relationship Id="rId103" Type="http://schemas.openxmlformats.org/officeDocument/2006/relationships/image" Target="../media/image280.png"/><Relationship Id="rId108" Type="http://schemas.openxmlformats.org/officeDocument/2006/relationships/image" Target="../media/image285.svg"/><Relationship Id="rId54" Type="http://schemas.openxmlformats.org/officeDocument/2006/relationships/image" Target="../media/image231.svg"/><Relationship Id="rId70" Type="http://schemas.openxmlformats.org/officeDocument/2006/relationships/image" Target="../media/image247.svg"/><Relationship Id="rId75" Type="http://schemas.openxmlformats.org/officeDocument/2006/relationships/image" Target="../media/image252.png"/><Relationship Id="rId91" Type="http://schemas.openxmlformats.org/officeDocument/2006/relationships/image" Target="../media/image268.png"/><Relationship Id="rId96" Type="http://schemas.openxmlformats.org/officeDocument/2006/relationships/image" Target="../media/image273.sv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83.svg"/><Relationship Id="rId15" Type="http://schemas.openxmlformats.org/officeDocument/2006/relationships/image" Target="../media/image192.png"/><Relationship Id="rId23" Type="http://schemas.openxmlformats.org/officeDocument/2006/relationships/image" Target="../media/image200.png"/><Relationship Id="rId28" Type="http://schemas.openxmlformats.org/officeDocument/2006/relationships/image" Target="../media/image205.svg"/><Relationship Id="rId36" Type="http://schemas.openxmlformats.org/officeDocument/2006/relationships/image" Target="../media/image213.svg"/><Relationship Id="rId49" Type="http://schemas.openxmlformats.org/officeDocument/2006/relationships/image" Target="../media/image226.png"/><Relationship Id="rId57" Type="http://schemas.openxmlformats.org/officeDocument/2006/relationships/image" Target="../media/image234.png"/><Relationship Id="rId106" Type="http://schemas.openxmlformats.org/officeDocument/2006/relationships/image" Target="../media/image283.svg"/><Relationship Id="rId10" Type="http://schemas.openxmlformats.org/officeDocument/2006/relationships/image" Target="../media/image187.svg"/><Relationship Id="rId31" Type="http://schemas.openxmlformats.org/officeDocument/2006/relationships/image" Target="../media/image208.png"/><Relationship Id="rId44" Type="http://schemas.openxmlformats.org/officeDocument/2006/relationships/image" Target="../media/image221.svg"/><Relationship Id="rId52" Type="http://schemas.openxmlformats.org/officeDocument/2006/relationships/image" Target="../media/image229.svg"/><Relationship Id="rId60" Type="http://schemas.openxmlformats.org/officeDocument/2006/relationships/image" Target="../media/image237.svg"/><Relationship Id="rId65" Type="http://schemas.openxmlformats.org/officeDocument/2006/relationships/image" Target="../media/image242.png"/><Relationship Id="rId73" Type="http://schemas.openxmlformats.org/officeDocument/2006/relationships/image" Target="../media/image250.png"/><Relationship Id="rId78" Type="http://schemas.openxmlformats.org/officeDocument/2006/relationships/image" Target="../media/image255.svg"/><Relationship Id="rId81" Type="http://schemas.openxmlformats.org/officeDocument/2006/relationships/image" Target="../media/image258.png"/><Relationship Id="rId86" Type="http://schemas.openxmlformats.org/officeDocument/2006/relationships/image" Target="../media/image263.svg"/><Relationship Id="rId94" Type="http://schemas.openxmlformats.org/officeDocument/2006/relationships/image" Target="../media/image271.svg"/><Relationship Id="rId99" Type="http://schemas.openxmlformats.org/officeDocument/2006/relationships/image" Target="../media/image276.png"/><Relationship Id="rId101" Type="http://schemas.openxmlformats.org/officeDocument/2006/relationships/image" Target="../media/image278.png"/><Relationship Id="rId4" Type="http://schemas.openxmlformats.org/officeDocument/2006/relationships/image" Target="../media/image181.svg"/><Relationship Id="rId9" Type="http://schemas.openxmlformats.org/officeDocument/2006/relationships/image" Target="../media/image186.png"/><Relationship Id="rId13" Type="http://schemas.openxmlformats.org/officeDocument/2006/relationships/image" Target="../media/image190.png"/><Relationship Id="rId18" Type="http://schemas.openxmlformats.org/officeDocument/2006/relationships/image" Target="../media/image195.svg"/><Relationship Id="rId39" Type="http://schemas.openxmlformats.org/officeDocument/2006/relationships/image" Target="../media/image216.png"/><Relationship Id="rId109" Type="http://schemas.openxmlformats.org/officeDocument/2006/relationships/image" Target="../media/image286.png"/><Relationship Id="rId34" Type="http://schemas.openxmlformats.org/officeDocument/2006/relationships/image" Target="../media/image211.svg"/><Relationship Id="rId50" Type="http://schemas.openxmlformats.org/officeDocument/2006/relationships/image" Target="../media/image227.svg"/><Relationship Id="rId55" Type="http://schemas.openxmlformats.org/officeDocument/2006/relationships/image" Target="../media/image232.png"/><Relationship Id="rId76" Type="http://schemas.openxmlformats.org/officeDocument/2006/relationships/image" Target="../media/image253.svg"/><Relationship Id="rId97" Type="http://schemas.openxmlformats.org/officeDocument/2006/relationships/image" Target="../media/image274.png"/><Relationship Id="rId104" Type="http://schemas.openxmlformats.org/officeDocument/2006/relationships/image" Target="../media/image281.svg"/><Relationship Id="rId7" Type="http://schemas.openxmlformats.org/officeDocument/2006/relationships/image" Target="../media/image184.png"/><Relationship Id="rId71" Type="http://schemas.openxmlformats.org/officeDocument/2006/relationships/image" Target="../media/image248.png"/><Relationship Id="rId92" Type="http://schemas.openxmlformats.org/officeDocument/2006/relationships/image" Target="../media/image269.svg"/><Relationship Id="rId2" Type="http://schemas.openxmlformats.org/officeDocument/2006/relationships/notesSlide" Target="../notesSlides/notesSlide7.xml"/><Relationship Id="rId29" Type="http://schemas.openxmlformats.org/officeDocument/2006/relationships/image" Target="../media/image206.png"/><Relationship Id="rId24" Type="http://schemas.openxmlformats.org/officeDocument/2006/relationships/image" Target="../media/image201.svg"/><Relationship Id="rId40" Type="http://schemas.openxmlformats.org/officeDocument/2006/relationships/image" Target="../media/image217.svg"/><Relationship Id="rId45" Type="http://schemas.openxmlformats.org/officeDocument/2006/relationships/image" Target="../media/image222.png"/><Relationship Id="rId66" Type="http://schemas.openxmlformats.org/officeDocument/2006/relationships/image" Target="../media/image243.svg"/><Relationship Id="rId87" Type="http://schemas.openxmlformats.org/officeDocument/2006/relationships/image" Target="../media/image264.png"/><Relationship Id="rId110" Type="http://schemas.openxmlformats.org/officeDocument/2006/relationships/image" Target="../media/image287.svg"/><Relationship Id="rId61" Type="http://schemas.openxmlformats.org/officeDocument/2006/relationships/image" Target="../media/image238.png"/><Relationship Id="rId82" Type="http://schemas.openxmlformats.org/officeDocument/2006/relationships/image" Target="../media/image259.svg"/><Relationship Id="rId19" Type="http://schemas.openxmlformats.org/officeDocument/2006/relationships/image" Target="../media/image196.png"/><Relationship Id="rId14" Type="http://schemas.openxmlformats.org/officeDocument/2006/relationships/image" Target="../media/image191.svg"/><Relationship Id="rId30" Type="http://schemas.openxmlformats.org/officeDocument/2006/relationships/image" Target="../media/image207.svg"/><Relationship Id="rId35" Type="http://schemas.openxmlformats.org/officeDocument/2006/relationships/image" Target="../media/image212.png"/><Relationship Id="rId56" Type="http://schemas.openxmlformats.org/officeDocument/2006/relationships/image" Target="../media/image233.svg"/><Relationship Id="rId77" Type="http://schemas.openxmlformats.org/officeDocument/2006/relationships/image" Target="../media/image254.png"/><Relationship Id="rId100" Type="http://schemas.openxmlformats.org/officeDocument/2006/relationships/image" Target="../media/image277.svg"/><Relationship Id="rId105" Type="http://schemas.openxmlformats.org/officeDocument/2006/relationships/image" Target="../media/image282.png"/><Relationship Id="rId8" Type="http://schemas.openxmlformats.org/officeDocument/2006/relationships/image" Target="../media/image185.svg"/><Relationship Id="rId51" Type="http://schemas.openxmlformats.org/officeDocument/2006/relationships/image" Target="../media/image228.png"/><Relationship Id="rId72" Type="http://schemas.openxmlformats.org/officeDocument/2006/relationships/image" Target="../media/image249.svg"/><Relationship Id="rId93" Type="http://schemas.openxmlformats.org/officeDocument/2006/relationships/image" Target="../media/image270.png"/><Relationship Id="rId98" Type="http://schemas.openxmlformats.org/officeDocument/2006/relationships/image" Target="../media/image275.svg"/><Relationship Id="rId3" Type="http://schemas.openxmlformats.org/officeDocument/2006/relationships/image" Target="../media/image180.png"/><Relationship Id="rId25" Type="http://schemas.openxmlformats.org/officeDocument/2006/relationships/image" Target="../media/image202.png"/><Relationship Id="rId46" Type="http://schemas.openxmlformats.org/officeDocument/2006/relationships/image" Target="../media/image223.svg"/><Relationship Id="rId67" Type="http://schemas.openxmlformats.org/officeDocument/2006/relationships/image" Target="../media/image244.png"/><Relationship Id="rId20" Type="http://schemas.openxmlformats.org/officeDocument/2006/relationships/image" Target="../media/image197.svg"/><Relationship Id="rId41" Type="http://schemas.openxmlformats.org/officeDocument/2006/relationships/image" Target="../media/image218.png"/><Relationship Id="rId62" Type="http://schemas.openxmlformats.org/officeDocument/2006/relationships/image" Target="../media/image239.svg"/><Relationship Id="rId83" Type="http://schemas.openxmlformats.org/officeDocument/2006/relationships/image" Target="../media/image260.png"/><Relationship Id="rId88" Type="http://schemas.openxmlformats.org/officeDocument/2006/relationships/image" Target="../media/image265.sv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5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1.em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45.xml"/><Relationship Id="rId5" Type="http://schemas.openxmlformats.org/officeDocument/2006/relationships/image" Target="../media/image29.png"/><Relationship Id="rId4" Type="http://schemas.openxmlformats.org/officeDocument/2006/relationships/image" Target="../media/image1.emf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5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6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8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svg"/><Relationship Id="rId7" Type="http://schemas.openxmlformats.org/officeDocument/2006/relationships/image" Target="../media/image293.svg"/><Relationship Id="rId2" Type="http://schemas.openxmlformats.org/officeDocument/2006/relationships/image" Target="../media/image288.png"/><Relationship Id="rId1" Type="http://schemas.openxmlformats.org/officeDocument/2006/relationships/slideLayout" Target="../slideLayouts/slideLayout30.xml"/><Relationship Id="rId6" Type="http://schemas.openxmlformats.org/officeDocument/2006/relationships/image" Target="../media/image292.png"/><Relationship Id="rId5" Type="http://schemas.openxmlformats.org/officeDocument/2006/relationships/image" Target="../media/image291.svg"/><Relationship Id="rId4" Type="http://schemas.openxmlformats.org/officeDocument/2006/relationships/image" Target="../media/image290.png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4.png"/><Relationship Id="rId3" Type="http://schemas.openxmlformats.org/officeDocument/2006/relationships/image" Target="../media/image289.svg"/><Relationship Id="rId7" Type="http://schemas.openxmlformats.org/officeDocument/2006/relationships/image" Target="../media/image293.svg"/><Relationship Id="rId2" Type="http://schemas.openxmlformats.org/officeDocument/2006/relationships/image" Target="../media/image288.pn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292.png"/><Relationship Id="rId5" Type="http://schemas.openxmlformats.org/officeDocument/2006/relationships/image" Target="../media/image291.svg"/><Relationship Id="rId4" Type="http://schemas.openxmlformats.org/officeDocument/2006/relationships/image" Target="../media/image290.png"/><Relationship Id="rId9" Type="http://schemas.openxmlformats.org/officeDocument/2006/relationships/image" Target="../media/image295.svg"/></Relationships>
</file>

<file path=ppt/slides/_rels/slide5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296.svg"/><Relationship Id="rId7" Type="http://schemas.openxmlformats.org/officeDocument/2006/relationships/image" Target="../media/image300.sv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99.png"/><Relationship Id="rId5" Type="http://schemas.openxmlformats.org/officeDocument/2006/relationships/image" Target="../media/image298.svg"/><Relationship Id="rId4" Type="http://schemas.openxmlformats.org/officeDocument/2006/relationships/image" Target="../media/image297.png"/><Relationship Id="rId9" Type="http://schemas.openxmlformats.org/officeDocument/2006/relationships/image" Target="../media/image301.sv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2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1.png"/><Relationship Id="rId3" Type="http://schemas.openxmlformats.org/officeDocument/2006/relationships/image" Target="../media/image296.svg"/><Relationship Id="rId7" Type="http://schemas.openxmlformats.org/officeDocument/2006/relationships/image" Target="../media/image302.sv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299.png"/><Relationship Id="rId11" Type="http://schemas.openxmlformats.org/officeDocument/2006/relationships/image" Target="../media/image304.svg"/><Relationship Id="rId5" Type="http://schemas.openxmlformats.org/officeDocument/2006/relationships/image" Target="../media/image298.svg"/><Relationship Id="rId10" Type="http://schemas.openxmlformats.org/officeDocument/2006/relationships/image" Target="../media/image303.png"/><Relationship Id="rId4" Type="http://schemas.openxmlformats.org/officeDocument/2006/relationships/image" Target="../media/image297.png"/><Relationship Id="rId9" Type="http://schemas.openxmlformats.org/officeDocument/2006/relationships/image" Target="../media/image301.sv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5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3.svg"/><Relationship Id="rId3" Type="http://schemas.openxmlformats.org/officeDocument/2006/relationships/image" Target="../media/image305.png"/><Relationship Id="rId7" Type="http://schemas.openxmlformats.org/officeDocument/2006/relationships/image" Target="../media/image292.pn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308.svg"/><Relationship Id="rId5" Type="http://schemas.openxmlformats.org/officeDocument/2006/relationships/image" Target="../media/image307.png"/><Relationship Id="rId4" Type="http://schemas.openxmlformats.org/officeDocument/2006/relationships/image" Target="../media/image306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6.xml"/><Relationship Id="rId5" Type="http://schemas.openxmlformats.org/officeDocument/2006/relationships/image" Target="../media/image1.emf"/><Relationship Id="rId4" Type="http://schemas.openxmlformats.org/officeDocument/2006/relationships/oleObject" Target="../embeddings/oleObject5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E3A61-CE87-34F2-5B3E-DACF48ED27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FFB77F17-84AD-C8EA-E7CE-AB54BBC08CF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FB77F17-84AD-C8EA-E7CE-AB54BBC08CF5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platzhalter 3">
            <a:extLst>
              <a:ext uri="{FF2B5EF4-FFF2-40B4-BE49-F238E27FC236}">
                <a16:creationId xmlns:a16="http://schemas.microsoft.com/office/drawing/2014/main" id="{225CF24F-1859-7116-F859-6BAB615AA97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Powerpoint</a:t>
            </a:r>
            <a:r>
              <a:rPr lang="de-DE" dirty="0"/>
              <a:t> Styleguide </a:t>
            </a:r>
          </a:p>
          <a:p>
            <a:r>
              <a:rPr lang="de-DE" dirty="0"/>
              <a:t>Template di </a:t>
            </a:r>
            <a:r>
              <a:rPr lang="de-DE" dirty="0" err="1"/>
              <a:t>presentazione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91284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74A760-F2B3-370D-619D-BE98496C3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C71CE746-115F-949E-4E54-B8D4725AA8B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C71CE746-115F-949E-4E54-B8D4725AA8B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platzhalter 7">
            <a:extLst>
              <a:ext uri="{FF2B5EF4-FFF2-40B4-BE49-F238E27FC236}">
                <a16:creationId xmlns:a16="http://schemas.microsoft.com/office/drawing/2014/main" id="{EC1FDCA2-AEF9-E230-46A3-7A7BECD1A23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839279" y="2532221"/>
            <a:ext cx="8513441" cy="1615827"/>
          </a:xfrm>
        </p:spPr>
        <p:txBody>
          <a:bodyPr/>
          <a:lstStyle/>
          <a:p>
            <a:r>
              <a:rPr lang="de-DE" sz="4800" dirty="0" err="1"/>
              <a:t>Titolo</a:t>
            </a:r>
            <a:r>
              <a:rPr lang="de-DE" sz="4800" dirty="0"/>
              <a:t> della </a:t>
            </a:r>
            <a:r>
              <a:rPr lang="de-DE" sz="4800"/>
              <a:t>presentazione</a:t>
            </a:r>
            <a:endParaRPr lang="de-DE" sz="4800" dirty="0"/>
          </a:p>
          <a:p>
            <a:pPr lvl="1" algn="ctr">
              <a:lnSpc>
                <a:spcPts val="3400"/>
              </a:lnSpc>
            </a:pPr>
            <a:r>
              <a:rPr lang="de-DE" dirty="0"/>
              <a:t>Nome </a:t>
            </a:r>
            <a:r>
              <a:rPr lang="de-DE" dirty="0" err="1"/>
              <a:t>Cognome</a:t>
            </a:r>
            <a:endParaRPr lang="de-DE" dirty="0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0D7CF642-A8FD-72E3-4FAA-4092A614661F}"/>
              </a:ext>
            </a:extLst>
          </p:cNvPr>
          <p:cNvSpPr txBox="1"/>
          <p:nvPr/>
        </p:nvSpPr>
        <p:spPr>
          <a:xfrm>
            <a:off x="7477125" y="2286000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86C3B3C-30EC-623F-70A0-89BCAAF48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9B1A4A6A-3E2B-C623-3BD8-60E820DF5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t>10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345639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B6BA8E90-A451-D5E9-2D54-539EA39D8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3461208-1F44-6F81-2B84-96F7C84E0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A61AAEFE-5380-AACF-3B0D-465173BE5DA3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1081089" y="4016628"/>
            <a:ext cx="7537637" cy="1744150"/>
          </a:xfrm>
        </p:spPr>
        <p:txBody>
          <a:bodyPr/>
          <a:lstStyle/>
          <a:p>
            <a:r>
              <a:rPr lang="de-DE" sz="2800" dirty="0" err="1">
                <a:latin typeface="Neue DIN Light" pitchFamily="2" charset="77"/>
                <a:ea typeface="Neue DIN Light" pitchFamily="2" charset="77"/>
              </a:rPr>
              <a:t>Giorno</a:t>
            </a:r>
            <a:r>
              <a:rPr lang="de-DE" sz="2800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DE" sz="2800" dirty="0" err="1"/>
              <a:t>xx.xx.xxxx</a:t>
            </a:r>
            <a:r>
              <a:rPr lang="de-DE" sz="2800" dirty="0"/>
              <a:t> </a:t>
            </a:r>
            <a:endParaRPr lang="de-DE" sz="2800" dirty="0">
              <a:latin typeface="Neue DIN Light" pitchFamily="2" charset="77"/>
              <a:ea typeface="Neue DIN Light" pitchFamily="2" charset="77"/>
            </a:endParaRPr>
          </a:p>
          <a:p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336DA259-D134-CF94-CF73-F771C6505E3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Titolo</a:t>
            </a:r>
            <a:r>
              <a:rPr lang="de-DE" dirty="0"/>
              <a:t> del </a:t>
            </a:r>
            <a:r>
              <a:rPr lang="de-DE" dirty="0" err="1"/>
              <a:t>meeting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45550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8CE94839-E711-8CB3-ADF5-AEE5E4E86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Presenze</a:t>
            </a:r>
            <a:r>
              <a:rPr lang="de-DE" dirty="0"/>
              <a:t> – </a:t>
            </a:r>
            <a:r>
              <a:rPr lang="de-DE" b="0" dirty="0" err="1"/>
              <a:t>xx.xx.xxxx</a:t>
            </a:r>
            <a:r>
              <a:rPr lang="de-DE" dirty="0"/>
              <a:t> 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663155-A7D4-0658-555F-B05AF85D1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817E1F-B3D7-A9BD-8B7B-0B40575AE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12</a:t>
            </a:fld>
            <a:endParaRPr lang="de-DE" dirty="0"/>
          </a:p>
        </p:txBody>
      </p:sp>
      <p:graphicFrame>
        <p:nvGraphicFramePr>
          <p:cNvPr id="6" name="Inhaltsplatzhalter 9">
            <a:extLst>
              <a:ext uri="{FF2B5EF4-FFF2-40B4-BE49-F238E27FC236}">
                <a16:creationId xmlns:a16="http://schemas.microsoft.com/office/drawing/2014/main" id="{1E3D44C8-7CCE-7478-E862-FA41C1A20F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71232701"/>
              </p:ext>
            </p:extLst>
          </p:nvPr>
        </p:nvGraphicFramePr>
        <p:xfrm>
          <a:off x="1271588" y="1549110"/>
          <a:ext cx="4853092" cy="410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2639">
                  <a:extLst>
                    <a:ext uri="{9D8B030D-6E8A-4147-A177-3AD203B41FA5}">
                      <a16:colId xmlns:a16="http://schemas.microsoft.com/office/drawing/2014/main" val="2661412562"/>
                    </a:ext>
                  </a:extLst>
                </a:gridCol>
                <a:gridCol w="1486853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  <a:gridCol w="628187">
                  <a:extLst>
                    <a:ext uri="{9D8B030D-6E8A-4147-A177-3AD203B41FA5}">
                      <a16:colId xmlns:a16="http://schemas.microsoft.com/office/drawing/2014/main" val="2255112049"/>
                    </a:ext>
                  </a:extLst>
                </a:gridCol>
                <a:gridCol w="540875">
                  <a:extLst>
                    <a:ext uri="{9D8B030D-6E8A-4147-A177-3AD203B41FA5}">
                      <a16:colId xmlns:a16="http://schemas.microsoft.com/office/drawing/2014/main" val="1681044035"/>
                    </a:ext>
                  </a:extLst>
                </a:gridCol>
                <a:gridCol w="1075863">
                  <a:extLst>
                    <a:ext uri="{9D8B030D-6E8A-4147-A177-3AD203B41FA5}">
                      <a16:colId xmlns:a16="http://schemas.microsoft.com/office/drawing/2014/main" val="632356780"/>
                    </a:ext>
                  </a:extLst>
                </a:gridCol>
              </a:tblGrid>
              <a:tr h="327600"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Nome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 err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Pres</a:t>
                      </a:r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.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Online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Ass.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Extra App.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01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Dr. Gunther Waibl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xx.xx.xxxx</a:t>
                      </a:r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94576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02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Dr. Moritz Gamper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38571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75097206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03</a:t>
                      </a:r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Peter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Andergassen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906808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04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Antimo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Buonanno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16642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05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Oskar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Erschbaumer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406286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06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Christian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Fattor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0616468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07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Francesco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Fedrizzi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851044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08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Harald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Gatterer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3832159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09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Harald Gruber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6052509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Michael Huber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4031057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Roland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Irschara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61202700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12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Martina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Kirchler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566208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13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Stefanie Kofler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38793633"/>
                  </a:ext>
                </a:extLst>
              </a:tr>
            </a:tbl>
          </a:graphicData>
        </a:graphic>
      </p:graphicFrame>
      <p:graphicFrame>
        <p:nvGraphicFramePr>
          <p:cNvPr id="2" name="Inhaltsplatzhalter 9">
            <a:extLst>
              <a:ext uri="{FF2B5EF4-FFF2-40B4-BE49-F238E27FC236}">
                <a16:creationId xmlns:a16="http://schemas.microsoft.com/office/drawing/2014/main" id="{EE2F09D8-2A39-51EC-7311-4F4527E028B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84000899"/>
              </p:ext>
            </p:extLst>
          </p:nvPr>
        </p:nvGraphicFramePr>
        <p:xfrm>
          <a:off x="6359103" y="1549110"/>
          <a:ext cx="4853092" cy="41076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02639">
                  <a:extLst>
                    <a:ext uri="{9D8B030D-6E8A-4147-A177-3AD203B41FA5}">
                      <a16:colId xmlns:a16="http://schemas.microsoft.com/office/drawing/2014/main" val="2661412562"/>
                    </a:ext>
                  </a:extLst>
                </a:gridCol>
                <a:gridCol w="1486853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718675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  <a:gridCol w="628187">
                  <a:extLst>
                    <a:ext uri="{9D8B030D-6E8A-4147-A177-3AD203B41FA5}">
                      <a16:colId xmlns:a16="http://schemas.microsoft.com/office/drawing/2014/main" val="2255112049"/>
                    </a:ext>
                  </a:extLst>
                </a:gridCol>
                <a:gridCol w="540875">
                  <a:extLst>
                    <a:ext uri="{9D8B030D-6E8A-4147-A177-3AD203B41FA5}">
                      <a16:colId xmlns:a16="http://schemas.microsoft.com/office/drawing/2014/main" val="1681044035"/>
                    </a:ext>
                  </a:extLst>
                </a:gridCol>
                <a:gridCol w="1075863">
                  <a:extLst>
                    <a:ext uri="{9D8B030D-6E8A-4147-A177-3AD203B41FA5}">
                      <a16:colId xmlns:a16="http://schemas.microsoft.com/office/drawing/2014/main" val="632356780"/>
                    </a:ext>
                  </a:extLst>
                </a:gridCol>
              </a:tblGrid>
              <a:tr h="327600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Nome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 err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Pres</a:t>
                      </a:r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.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Online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Ass..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1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Extra App.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14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Stefano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Mattana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3276526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15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Tobias Mittelberger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1221369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16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Helmut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Mutschlechner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6852138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17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Fabian Niederbacher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5846234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18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Thomas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Pfattner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19065781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19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Markus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Pramstaller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41193265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Bernd Prosch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731539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21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Christian Steger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57210148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22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Thomas Steinmann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de-DE" sz="11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0880714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23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Tanja Unterhuber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1265390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24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Manfred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Villgrater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866423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25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Hannes Walder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84416192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26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Sandro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Zanzi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8684127"/>
                  </a:ext>
                </a:extLst>
              </a:tr>
              <a:tr h="27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27</a:t>
                      </a: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Stefan </a:t>
                      </a:r>
                      <a:r>
                        <a:rPr kumimoji="0" lang="de-DE" sz="11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Zöschg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92D05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1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73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7300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de-DE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45720" marR="45720" marT="9720" marB="972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458487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346568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el 6">
            <a:extLst>
              <a:ext uri="{FF2B5EF4-FFF2-40B4-BE49-F238E27FC236}">
                <a16:creationId xmlns:a16="http://schemas.microsoft.com/office/drawing/2014/main" id="{8CE94839-E711-8CB3-ADF5-AEE5E4E86D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Presenze</a:t>
            </a:r>
            <a:r>
              <a:rPr lang="de-DE" dirty="0"/>
              <a:t> – </a:t>
            </a:r>
            <a:r>
              <a:rPr lang="de-DE" b="0" dirty="0" err="1"/>
              <a:t>xx.xx.xxxx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663155-A7D4-0658-555F-B05AF85D16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817E1F-B3D7-A9BD-8B7B-0B40575AEA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13</a:t>
            </a:fld>
            <a:endParaRPr lang="de-DE" dirty="0"/>
          </a:p>
        </p:txBody>
      </p:sp>
      <p:graphicFrame>
        <p:nvGraphicFramePr>
          <p:cNvPr id="6" name="Inhaltsplatzhalter 9">
            <a:extLst>
              <a:ext uri="{FF2B5EF4-FFF2-40B4-BE49-F238E27FC236}">
                <a16:creationId xmlns:a16="http://schemas.microsoft.com/office/drawing/2014/main" id="{1E3D44C8-7CCE-7478-E862-FA41C1A20FD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56847468"/>
              </p:ext>
            </p:extLst>
          </p:nvPr>
        </p:nvGraphicFramePr>
        <p:xfrm>
          <a:off x="1271588" y="1916113"/>
          <a:ext cx="6127882" cy="35956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43908">
                  <a:extLst>
                    <a:ext uri="{9D8B030D-6E8A-4147-A177-3AD203B41FA5}">
                      <a16:colId xmlns:a16="http://schemas.microsoft.com/office/drawing/2014/main" val="2661412562"/>
                    </a:ext>
                  </a:extLst>
                </a:gridCol>
                <a:gridCol w="1974381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1236531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  <a:gridCol w="1236531">
                  <a:extLst>
                    <a:ext uri="{9D8B030D-6E8A-4147-A177-3AD203B41FA5}">
                      <a16:colId xmlns:a16="http://schemas.microsoft.com/office/drawing/2014/main" val="2255112049"/>
                    </a:ext>
                  </a:extLst>
                </a:gridCol>
                <a:gridCol w="1236531">
                  <a:extLst>
                    <a:ext uri="{9D8B030D-6E8A-4147-A177-3AD203B41FA5}">
                      <a16:colId xmlns:a16="http://schemas.microsoft.com/office/drawing/2014/main" val="1681044035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Nome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err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Presente</a:t>
                      </a:r>
                      <a:endParaRPr lang="de-DE" sz="12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Online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 err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Assente</a:t>
                      </a:r>
                      <a:endParaRPr lang="de-DE" sz="12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01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9457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02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3857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03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197993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04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119708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05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18331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06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96944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07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92D05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87198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08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359056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09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9123862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92D05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FFFF00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✓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304477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468871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F8875C08-7C57-14F1-CD21-9A68FAFC7E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Punti</a:t>
            </a:r>
            <a:r>
              <a:rPr lang="de-DE" dirty="0"/>
              <a:t> di </a:t>
            </a:r>
            <a:r>
              <a:rPr lang="de-DE" dirty="0" err="1"/>
              <a:t>discussione</a:t>
            </a:r>
            <a:r>
              <a:rPr lang="de-DE" dirty="0"/>
              <a:t> – </a:t>
            </a:r>
            <a:r>
              <a:rPr lang="de-DE" dirty="0" err="1"/>
              <a:t>Attività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DCD7F62-832C-C8A9-FFD8-53B3117EBC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BC5A786-FD10-E262-FCC1-D7560D127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14</a:t>
            </a:fld>
            <a:endParaRPr lang="de-DE" dirty="0"/>
          </a:p>
        </p:txBody>
      </p:sp>
      <p:graphicFrame>
        <p:nvGraphicFramePr>
          <p:cNvPr id="6" name="Inhaltsplatzhalter 9">
            <a:extLst>
              <a:ext uri="{FF2B5EF4-FFF2-40B4-BE49-F238E27FC236}">
                <a16:creationId xmlns:a16="http://schemas.microsoft.com/office/drawing/2014/main" id="{A739C01D-E4DF-61C9-41FC-CCD39323A8B0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13869609"/>
              </p:ext>
            </p:extLst>
          </p:nvPr>
        </p:nvGraphicFramePr>
        <p:xfrm>
          <a:off x="1271588" y="4096620"/>
          <a:ext cx="7364412" cy="19612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68312">
                  <a:extLst>
                    <a:ext uri="{9D8B030D-6E8A-4147-A177-3AD203B41FA5}">
                      <a16:colId xmlns:a16="http://schemas.microsoft.com/office/drawing/2014/main" val="2661412562"/>
                    </a:ext>
                  </a:extLst>
                </a:gridCol>
                <a:gridCol w="3505105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1775434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  <a:gridCol w="1615561">
                  <a:extLst>
                    <a:ext uri="{9D8B030D-6E8A-4147-A177-3AD203B41FA5}">
                      <a16:colId xmlns:a16="http://schemas.microsoft.com/office/drawing/2014/main" val="632356780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No.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 err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Argomento</a:t>
                      </a:r>
                      <a:endParaRPr lang="de-DE" sz="12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 err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Responsabile</a:t>
                      </a:r>
                      <a:endParaRPr lang="de-DE" sz="12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Deadline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01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xx.xx.xxxx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9457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02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a-DK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xx.xx.xxxx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3857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03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a-DK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xx.xx.xxxx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197993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04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a-DK" sz="12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Lorem ipsum dolor sit amet, consetetur elitr</a:t>
                      </a:r>
                      <a:endParaRPr kumimoji="0" lang="da-DK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xx.xx.xxxx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119708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05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a-DK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Max Mustermann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xx.xx.xxxx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183315"/>
                  </a:ext>
                </a:extLst>
              </a:tr>
            </a:tbl>
          </a:graphicData>
        </a:graphic>
      </p:graphicFrame>
      <p:graphicFrame>
        <p:nvGraphicFramePr>
          <p:cNvPr id="7" name="Inhaltsplatzhalter 9">
            <a:extLst>
              <a:ext uri="{FF2B5EF4-FFF2-40B4-BE49-F238E27FC236}">
                <a16:creationId xmlns:a16="http://schemas.microsoft.com/office/drawing/2014/main" id="{334C13D3-4A1C-8C38-EF90-5954AE6EE9D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23941350"/>
              </p:ext>
            </p:extLst>
          </p:nvPr>
        </p:nvGraphicFramePr>
        <p:xfrm>
          <a:off x="1271588" y="2516046"/>
          <a:ext cx="7364412" cy="13075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698724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3665688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Punkte zur Diskussion: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de-DE" sz="12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174625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da-DK" sz="12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4625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da-DK" sz="12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9457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174625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da-DK" sz="12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4625" marR="0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a-DK" sz="120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3857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marL="174625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Font typeface="Arial" panose="020B0604020202020204" pitchFamily="34" charset="0"/>
                        <a:buChar char="•"/>
                      </a:pPr>
                      <a:r>
                        <a:rPr lang="da-DK" sz="12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74625" marR="0" lvl="2" indent="-174625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600"/>
                        </a:spcAft>
                        <a:buClr>
                          <a:schemeClr val="accent2"/>
                        </a:buClr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da-DK" sz="1200" kern="1200" noProof="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Lorem ipsum dolor sit amet, consetetur elitr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93772560"/>
                  </a:ext>
                </a:extLst>
              </a:tr>
            </a:tbl>
          </a:graphicData>
        </a:graphic>
      </p:graphicFrame>
      <p:graphicFrame>
        <p:nvGraphicFramePr>
          <p:cNvPr id="8" name="Inhaltsplatzhalter 9">
            <a:extLst>
              <a:ext uri="{FF2B5EF4-FFF2-40B4-BE49-F238E27FC236}">
                <a16:creationId xmlns:a16="http://schemas.microsoft.com/office/drawing/2014/main" id="{2ACF1F3E-208E-8190-1487-BC88C65EC30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9274805"/>
              </p:ext>
            </p:extLst>
          </p:nvPr>
        </p:nvGraphicFramePr>
        <p:xfrm>
          <a:off x="1271588" y="1916113"/>
          <a:ext cx="7364412" cy="3268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41339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1741339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  <a:gridCol w="3881734">
                  <a:extLst>
                    <a:ext uri="{9D8B030D-6E8A-4147-A177-3AD203B41FA5}">
                      <a16:colId xmlns:a16="http://schemas.microsoft.com/office/drawing/2014/main" val="632356780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Data: </a:t>
                      </a:r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xx.xx.xxxx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Ora: </a:t>
                      </a:r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xx:xx – xx:xx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b="0" i="0" u="none" strike="noStrike" dirty="0" err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Argomento</a:t>
                      </a:r>
                      <a:r>
                        <a:rPr lang="de-DE" sz="12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: </a:t>
                      </a:r>
                      <a:r>
                        <a:rPr lang="de-DE" sz="12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 Ipsum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8791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think-cell data - do not delete" hidden="1">
            <a:extLst>
              <a:ext uri="{FF2B5EF4-FFF2-40B4-BE49-F238E27FC236}">
                <a16:creationId xmlns:a16="http://schemas.microsoft.com/office/drawing/2014/main" id="{DDCED55B-F9B8-9EC0-9B4A-054B703ACAF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17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DDCED55B-F9B8-9EC0-9B4A-054B703ACAF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" name="Titel 29">
            <a:extLst>
              <a:ext uri="{FF2B5EF4-FFF2-40B4-BE49-F238E27FC236}">
                <a16:creationId xmlns:a16="http://schemas.microsoft.com/office/drawing/2014/main" id="{C75E2B4E-1AA7-6AD3-0543-713A5B755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Agenda 01</a:t>
            </a:r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74D476CB-3D0A-F7BF-FAB9-44924C5EFD4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01</a:t>
            </a:r>
          </a:p>
        </p:txBody>
      </p:sp>
      <p:sp>
        <p:nvSpPr>
          <p:cNvPr id="34" name="Textplatzhalter 33">
            <a:extLst>
              <a:ext uri="{FF2B5EF4-FFF2-40B4-BE49-F238E27FC236}">
                <a16:creationId xmlns:a16="http://schemas.microsoft.com/office/drawing/2014/main" id="{44CF5A58-7855-4E78-80AA-9E36BCF846E4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Capitolo</a:t>
            </a:r>
            <a:endParaRPr lang="de-DE" dirty="0"/>
          </a:p>
          <a:p>
            <a:endParaRPr lang="de-DE" dirty="0"/>
          </a:p>
        </p:txBody>
      </p:sp>
      <p:sp>
        <p:nvSpPr>
          <p:cNvPr id="35" name="Textplatzhalter 34">
            <a:extLst>
              <a:ext uri="{FF2B5EF4-FFF2-40B4-BE49-F238E27FC236}">
                <a16:creationId xmlns:a16="http://schemas.microsoft.com/office/drawing/2014/main" id="{A8EA097D-11CE-E711-E0D9-9273AE8D92F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02</a:t>
            </a:r>
          </a:p>
        </p:txBody>
      </p:sp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0BAF0CAA-994C-DEA7-E3E8-E36C24C471D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de-DE" dirty="0" err="1"/>
              <a:t>Capitolo</a:t>
            </a: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9C984A4C-E172-19AD-D3BC-CECEAC23C5AB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de-DE" dirty="0"/>
              <a:t>03</a:t>
            </a:r>
          </a:p>
        </p:txBody>
      </p:sp>
      <p:sp>
        <p:nvSpPr>
          <p:cNvPr id="38" name="Textplatzhalter 37">
            <a:extLst>
              <a:ext uri="{FF2B5EF4-FFF2-40B4-BE49-F238E27FC236}">
                <a16:creationId xmlns:a16="http://schemas.microsoft.com/office/drawing/2014/main" id="{A3C155CF-E695-75DA-3821-175A3526E6D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r>
              <a:rPr lang="de-DE" dirty="0" err="1"/>
              <a:t>Capitolo</a:t>
            </a: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39" name="Textplatzhalter 38">
            <a:extLst>
              <a:ext uri="{FF2B5EF4-FFF2-40B4-BE49-F238E27FC236}">
                <a16:creationId xmlns:a16="http://schemas.microsoft.com/office/drawing/2014/main" id="{D7AA0AA6-0556-4CE7-EA73-A24C2788AAD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de-DE" dirty="0"/>
              <a:t>04</a:t>
            </a:r>
          </a:p>
        </p:txBody>
      </p:sp>
      <p:sp>
        <p:nvSpPr>
          <p:cNvPr id="43" name="Textplatzhalter 42">
            <a:extLst>
              <a:ext uri="{FF2B5EF4-FFF2-40B4-BE49-F238E27FC236}">
                <a16:creationId xmlns:a16="http://schemas.microsoft.com/office/drawing/2014/main" id="{70D41201-E88E-FB1B-AE8F-76D17AAC8666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/>
        <p:txBody>
          <a:bodyPr/>
          <a:lstStyle/>
          <a:p>
            <a:r>
              <a:rPr lang="de-DE" dirty="0"/>
              <a:t>05</a:t>
            </a:r>
          </a:p>
        </p:txBody>
      </p:sp>
      <p:sp>
        <p:nvSpPr>
          <p:cNvPr id="45" name="Textplatzhalter 44">
            <a:extLst>
              <a:ext uri="{FF2B5EF4-FFF2-40B4-BE49-F238E27FC236}">
                <a16:creationId xmlns:a16="http://schemas.microsoft.com/office/drawing/2014/main" id="{1931B19F-60B8-359B-EF0E-713CEEFC752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r>
              <a:rPr lang="de-DE" dirty="0"/>
              <a:t>06</a:t>
            </a:r>
          </a:p>
        </p:txBody>
      </p:sp>
      <p:sp>
        <p:nvSpPr>
          <p:cNvPr id="42" name="Textplatzhalter 41">
            <a:extLst>
              <a:ext uri="{FF2B5EF4-FFF2-40B4-BE49-F238E27FC236}">
                <a16:creationId xmlns:a16="http://schemas.microsoft.com/office/drawing/2014/main" id="{1B7A99F3-591B-615B-EC7E-B192BFF33EEC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r>
              <a:rPr lang="de-DE" dirty="0" err="1"/>
              <a:t>Capitolo</a:t>
            </a: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4" name="Textplatzhalter 43">
            <a:extLst>
              <a:ext uri="{FF2B5EF4-FFF2-40B4-BE49-F238E27FC236}">
                <a16:creationId xmlns:a16="http://schemas.microsoft.com/office/drawing/2014/main" id="{DA2AB05B-67BD-0DD2-87BF-DC7276D059CB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r>
              <a:rPr lang="de-DE" dirty="0" err="1"/>
              <a:t>Capitolo</a:t>
            </a: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46" name="Textplatzhalter 45">
            <a:extLst>
              <a:ext uri="{FF2B5EF4-FFF2-40B4-BE49-F238E27FC236}">
                <a16:creationId xmlns:a16="http://schemas.microsoft.com/office/drawing/2014/main" id="{4CEF1C81-E24B-2C03-C27C-A0CF4FFA083E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r>
              <a:rPr lang="de-DE" dirty="0" err="1"/>
              <a:t>Capitolo</a:t>
            </a:r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12101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86199CFF-B036-D046-D8D6-22300895D14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de-DE" dirty="0"/>
              <a:t>01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B24446BD-599B-6887-9FAB-45800E9B23F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Separatore</a:t>
            </a:r>
            <a:r>
              <a:rPr lang="de-DE" dirty="0"/>
              <a:t> di </a:t>
            </a:r>
            <a:r>
              <a:rPr lang="de-DE" dirty="0" err="1"/>
              <a:t>capitolo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35723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31E68-8DFE-FDA3-904B-99EF55823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4436492-5829-D28D-2D57-C811EEAB69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46435442-34AE-886D-54F0-7B9434145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17</a:t>
            </a:fld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88C5ACA8-0DD9-4446-23CA-88A135F3FB38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/>
        <p:txBody>
          <a:bodyPr/>
          <a:lstStyle/>
          <a:p>
            <a:r>
              <a:rPr lang="de-AT" dirty="0"/>
              <a:t>In </a:t>
            </a:r>
            <a:r>
              <a:rPr lang="de-AT" dirty="0" err="1"/>
              <a:t>quest’area</a:t>
            </a:r>
            <a:r>
              <a:rPr lang="de-AT" dirty="0"/>
              <a:t> </a:t>
            </a:r>
            <a:r>
              <a:rPr lang="de-AT" dirty="0" err="1"/>
              <a:t>è</a:t>
            </a:r>
            <a:r>
              <a:rPr lang="de-AT" dirty="0"/>
              <a:t> possibile </a:t>
            </a:r>
            <a:r>
              <a:rPr lang="de-AT" dirty="0" err="1"/>
              <a:t>inserire</a:t>
            </a:r>
            <a:r>
              <a:rPr lang="de-AT" dirty="0"/>
              <a:t> </a:t>
            </a:r>
            <a:r>
              <a:rPr lang="de-AT" dirty="0" err="1"/>
              <a:t>un</a:t>
            </a:r>
            <a:r>
              <a:rPr lang="de-AT" dirty="0"/>
              <a:t> </a:t>
            </a:r>
            <a:r>
              <a:rPr lang="de-AT" dirty="0" err="1"/>
              <a:t>sottotitolo</a:t>
            </a:r>
            <a:r>
              <a:rPr lang="de-AT" dirty="0"/>
              <a:t> </a:t>
            </a:r>
            <a:r>
              <a:rPr lang="de-AT" dirty="0" err="1"/>
              <a:t>che</a:t>
            </a:r>
            <a:r>
              <a:rPr lang="de-AT" dirty="0"/>
              <a:t> </a:t>
            </a:r>
            <a:r>
              <a:rPr lang="de-AT" dirty="0" err="1"/>
              <a:t>integra</a:t>
            </a:r>
            <a:r>
              <a:rPr lang="de-AT" dirty="0"/>
              <a:t> i </a:t>
            </a:r>
            <a:r>
              <a:rPr lang="de-AT" dirty="0" err="1"/>
              <a:t>contenuti</a:t>
            </a:r>
            <a:r>
              <a:rPr lang="de-AT" dirty="0"/>
              <a:t> delle </a:t>
            </a:r>
            <a:r>
              <a:rPr lang="de-AT" dirty="0" err="1"/>
              <a:t>diapositive</a:t>
            </a:r>
            <a:r>
              <a:rPr lang="de-AT" dirty="0"/>
              <a:t> </a:t>
            </a:r>
            <a:r>
              <a:rPr lang="de-AT" dirty="0" err="1"/>
              <a:t>successive</a:t>
            </a:r>
            <a:r>
              <a:rPr lang="de-AT" dirty="0"/>
              <a:t>.</a:t>
            </a:r>
            <a:endParaRPr lang="de-DE" dirty="0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84979270-AE33-3DC0-EC5A-95FA8C0B339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err="1"/>
              <a:t>Introduzione</a:t>
            </a:r>
            <a:r>
              <a:rPr lang="de-DE" dirty="0"/>
              <a:t> ai </a:t>
            </a:r>
            <a:r>
              <a:rPr lang="de-DE" dirty="0" err="1"/>
              <a:t>temi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058398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6A92E8A-A8E2-A409-BCC2-10EF48E54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FEDBB1A-3922-1B28-49F8-5E2B4C4F7A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18</a:t>
            </a:fld>
            <a:endParaRPr lang="de-DE" dirty="0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EA87BB50-89A0-0B0B-1F07-725BC689FB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7" y="386192"/>
            <a:ext cx="5790225" cy="861774"/>
          </a:xfrm>
        </p:spPr>
        <p:txBody>
          <a:bodyPr/>
          <a:lstStyle/>
          <a:p>
            <a:r>
              <a:rPr lang="de-DE" dirty="0"/>
              <a:t>Diapositiva di </a:t>
            </a:r>
            <a:r>
              <a:rPr lang="de-DE" dirty="0" err="1"/>
              <a:t>titolo</a:t>
            </a:r>
            <a:r>
              <a:rPr lang="de-DE" dirty="0"/>
              <a:t> 1 – Bagno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9DCF2AA1-8702-096D-F61A-B9311DCE50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</p:txBody>
      </p:sp>
      <p:pic>
        <p:nvPicPr>
          <p:cNvPr id="12" name="Bildplatzhalter 1" descr="Ein Bild, das Wasserbecken, Schwarzweiß, Waschbecken, Badezimmer enthält.&#10;&#10;KI-generierte Inhalte können fehlerhaft sein.">
            <a:extLst>
              <a:ext uri="{FF2B5EF4-FFF2-40B4-BE49-F238E27FC236}">
                <a16:creationId xmlns:a16="http://schemas.microsoft.com/office/drawing/2014/main" id="{D1E0D7CA-7198-AC05-F65A-7933A1FB35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949" y="385555"/>
            <a:ext cx="2228307" cy="5713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3376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FF3AAF8-8BC6-337D-F6B6-7D803FA88A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33ED19E3-55ED-4478-AFF8-03DA180C47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6B094F55-68D9-A93C-F01F-4EC88CAEF3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6061848" cy="861774"/>
          </a:xfrm>
        </p:spPr>
        <p:txBody>
          <a:bodyPr/>
          <a:lstStyle/>
          <a:p>
            <a:r>
              <a:rPr lang="de-DE" dirty="0"/>
              <a:t>Diapositiva di </a:t>
            </a:r>
            <a:r>
              <a:rPr lang="de-DE" dirty="0" err="1"/>
              <a:t>titolo</a:t>
            </a:r>
            <a:r>
              <a:rPr lang="de-DE" dirty="0"/>
              <a:t> 2 – </a:t>
            </a:r>
            <a:r>
              <a:rPr lang="de-DE" dirty="0" err="1"/>
              <a:t>Tecnica</a:t>
            </a: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E96C5C93-D598-7757-9D12-C749011E3D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</p:txBody>
      </p:sp>
      <p:pic>
        <p:nvPicPr>
          <p:cNvPr id="10" name="Bildplatzhalter 1" descr="Ein Bild, das Abfallcontainer enthält.&#10;&#10;KI-generierte Inhalte können fehlerhaft sein.">
            <a:extLst>
              <a:ext uri="{FF2B5EF4-FFF2-40B4-BE49-F238E27FC236}">
                <a16:creationId xmlns:a16="http://schemas.microsoft.com/office/drawing/2014/main" id="{9983DDA2-7D52-CA24-E52A-96703C5EAB7E}"/>
              </a:ext>
            </a:extLst>
          </p:cNvPr>
          <p:cNvPicPr>
            <a:picLocks noGrp="1" noChangeAspect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3436" y="1496920"/>
            <a:ext cx="2479487" cy="4234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879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hink-cell data - do not delete" hidden="1">
            <a:extLst>
              <a:ext uri="{FF2B5EF4-FFF2-40B4-BE49-F238E27FC236}">
                <a16:creationId xmlns:a16="http://schemas.microsoft.com/office/drawing/2014/main" id="{F734DF28-4949-CDF6-D67D-20415CD59B81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6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F734DF28-4949-CDF6-D67D-20415CD59B8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12" name="Gerader Verbinder 11">
            <a:extLst>
              <a:ext uri="{FF2B5EF4-FFF2-40B4-BE49-F238E27FC236}">
                <a16:creationId xmlns:a16="http://schemas.microsoft.com/office/drawing/2014/main" id="{A4FC0972-A417-8F6F-D315-C18A9BABB7FB}"/>
              </a:ext>
            </a:extLst>
          </p:cNvPr>
          <p:cNvCxnSpPr/>
          <p:nvPr/>
        </p:nvCxnSpPr>
        <p:spPr>
          <a:xfrm>
            <a:off x="587375" y="0"/>
            <a:ext cx="0" cy="6858000"/>
          </a:xfrm>
          <a:prstGeom prst="line">
            <a:avLst/>
          </a:prstGeom>
          <a:ln w="952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el 1">
            <a:extLst>
              <a:ext uri="{FF2B5EF4-FFF2-40B4-BE49-F238E27FC236}">
                <a16:creationId xmlns:a16="http://schemas.microsoft.com/office/drawing/2014/main" id="{5FD215D5-1E32-7D22-B0C7-65CB99A0F8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/>
              <a:t>Content Area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772F89B-56F7-20D2-DFAF-6791C9F762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7B80133-8A36-EAE9-5D3A-939C4A185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</a:t>
            </a:fld>
            <a:endParaRPr lang="de-DE" dirty="0"/>
          </a:p>
        </p:txBody>
      </p:sp>
      <p:sp>
        <p:nvSpPr>
          <p:cNvPr id="5" name="Bildplatzhalter 4">
            <a:extLst>
              <a:ext uri="{FF2B5EF4-FFF2-40B4-BE49-F238E27FC236}">
                <a16:creationId xmlns:a16="http://schemas.microsoft.com/office/drawing/2014/main" id="{23500CEB-F61F-5C00-7E26-6C5D16CCC6D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B462453D-FB97-F3FB-7A39-09399E70223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9E38E06A-12B5-B43D-9B6D-440A81880400}"/>
              </a:ext>
            </a:extLst>
          </p:cNvPr>
          <p:cNvSpPr/>
          <p:nvPr/>
        </p:nvSpPr>
        <p:spPr>
          <a:xfrm>
            <a:off x="1271587" y="1916113"/>
            <a:ext cx="10333033" cy="4141787"/>
          </a:xfrm>
          <a:prstGeom prst="rect">
            <a:avLst/>
          </a:prstGeom>
          <a:pattFill prst="wdUpDiag">
            <a:fgClr>
              <a:schemeClr val="tx2"/>
            </a:fgClr>
            <a:bgClr>
              <a:schemeClr val="tx2">
                <a:lumMod val="90000"/>
                <a:lumOff val="10000"/>
              </a:schemeClr>
            </a:bgClr>
          </a:patt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dirty="0">
                <a:solidFill>
                  <a:schemeClr val="bg1"/>
                </a:solidFill>
              </a:rPr>
              <a:t>CONTENT</a:t>
            </a:r>
          </a:p>
        </p:txBody>
      </p:sp>
      <p:cxnSp>
        <p:nvCxnSpPr>
          <p:cNvPr id="13" name="Gerader Verbinder 12">
            <a:extLst>
              <a:ext uri="{FF2B5EF4-FFF2-40B4-BE49-F238E27FC236}">
                <a16:creationId xmlns:a16="http://schemas.microsoft.com/office/drawing/2014/main" id="{96EA6F3E-2B5D-1ECC-4561-3BE2F9F3AC1B}"/>
              </a:ext>
            </a:extLst>
          </p:cNvPr>
          <p:cNvCxnSpPr/>
          <p:nvPr/>
        </p:nvCxnSpPr>
        <p:spPr>
          <a:xfrm>
            <a:off x="11604625" y="0"/>
            <a:ext cx="0" cy="6858000"/>
          </a:xfrm>
          <a:prstGeom prst="line">
            <a:avLst/>
          </a:prstGeom>
          <a:ln w="952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Gerader Verbinder 14">
            <a:extLst>
              <a:ext uri="{FF2B5EF4-FFF2-40B4-BE49-F238E27FC236}">
                <a16:creationId xmlns:a16="http://schemas.microsoft.com/office/drawing/2014/main" id="{8CAA1B43-1D3D-53FB-7B25-8D69868E1E00}"/>
              </a:ext>
            </a:extLst>
          </p:cNvPr>
          <p:cNvCxnSpPr/>
          <p:nvPr/>
        </p:nvCxnSpPr>
        <p:spPr>
          <a:xfrm>
            <a:off x="0" y="1916113"/>
            <a:ext cx="12192000" cy="0"/>
          </a:xfrm>
          <a:prstGeom prst="line">
            <a:avLst/>
          </a:prstGeom>
          <a:ln w="952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>
            <a:extLst>
              <a:ext uri="{FF2B5EF4-FFF2-40B4-BE49-F238E27FC236}">
                <a16:creationId xmlns:a16="http://schemas.microsoft.com/office/drawing/2014/main" id="{C9A1EB16-FD25-37E1-F219-AFAC701F7025}"/>
              </a:ext>
            </a:extLst>
          </p:cNvPr>
          <p:cNvCxnSpPr>
            <a:cxnSpLocks/>
          </p:cNvCxnSpPr>
          <p:nvPr/>
        </p:nvCxnSpPr>
        <p:spPr>
          <a:xfrm>
            <a:off x="1271587" y="0"/>
            <a:ext cx="0" cy="6057900"/>
          </a:xfrm>
          <a:prstGeom prst="line">
            <a:avLst/>
          </a:prstGeom>
          <a:ln w="9525">
            <a:solidFill>
              <a:srgbClr val="FF0000"/>
            </a:solidFill>
            <a:prstDash val="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528219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CEF907C-91A0-C9AA-D2CF-7608A2645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FED9888-B28A-3A41-C91E-9B96CEB067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20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49DD5965-3DAB-58D0-BA3A-EF1789BACB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7" y="386192"/>
            <a:ext cx="6363101" cy="861774"/>
          </a:xfrm>
        </p:spPr>
        <p:txBody>
          <a:bodyPr/>
          <a:lstStyle/>
          <a:p>
            <a:r>
              <a:rPr lang="de-DE" dirty="0"/>
              <a:t>Diapositiva di </a:t>
            </a:r>
            <a:r>
              <a:rPr lang="de-DE" dirty="0" err="1"/>
              <a:t>titolo</a:t>
            </a:r>
            <a:r>
              <a:rPr lang="de-DE" dirty="0"/>
              <a:t> 3 – </a:t>
            </a:r>
            <a:r>
              <a:rPr lang="de-DE" dirty="0" err="1"/>
              <a:t>Piastrelle</a:t>
            </a: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8D36F07-376E-2C41-5D01-51BC1D84A35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</p:txBody>
      </p:sp>
      <p:pic>
        <p:nvPicPr>
          <p:cNvPr id="8" name="Bildplatzhalter 1" descr="Ein Bild, das Düne, Beige enthält.&#10;&#10;KI-generierte Inhalte können fehlerhaft sein.">
            <a:extLst>
              <a:ext uri="{FF2B5EF4-FFF2-40B4-BE49-F238E27FC236}">
                <a16:creationId xmlns:a16="http://schemas.microsoft.com/office/drawing/2014/main" id="{38E759C8-35AE-426E-F789-9ADC0263BC3E}"/>
              </a:ext>
            </a:extLst>
          </p:cNvPr>
          <p:cNvPicPr>
            <a:picLocks noGrp="1" noChangeAspect="1"/>
          </p:cNvPicPr>
          <p:nvPr>
            <p:ph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5006" y="1418601"/>
            <a:ext cx="2909752" cy="4263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62696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D91F5F-44B9-C33B-7150-5A638D05E4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rafik 10" descr="Ein Bild, das computer, Person, Computer, Gerät enthält.&#10;&#10;KI-generierte Inhalte können fehlerhaft sein.">
            <a:extLst>
              <a:ext uri="{FF2B5EF4-FFF2-40B4-BE49-F238E27FC236}">
                <a16:creationId xmlns:a16="http://schemas.microsoft.com/office/drawing/2014/main" id="{78112CDC-45E9-6E4E-4908-18E486F26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4444" y="2256931"/>
            <a:ext cx="5577555" cy="4601069"/>
          </a:xfrm>
          <a:prstGeom prst="rect">
            <a:avLst/>
          </a:prstGeom>
        </p:spPr>
      </p:pic>
      <p:sp>
        <p:nvSpPr>
          <p:cNvPr id="12" name="Titel 8">
            <a:extLst>
              <a:ext uri="{FF2B5EF4-FFF2-40B4-BE49-F238E27FC236}">
                <a16:creationId xmlns:a16="http://schemas.microsoft.com/office/drawing/2014/main" id="{F6F0F8C0-49E7-83FC-8A75-AE6309D028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Diapositiva </a:t>
            </a:r>
            <a:r>
              <a:rPr lang="de-DE" dirty="0" err="1"/>
              <a:t>generale</a:t>
            </a:r>
            <a:r>
              <a:rPr lang="de-DE" dirty="0"/>
              <a:t> 01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0F685193-895A-816D-BB8F-8BFCF32D1D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545A25F0-E0B6-99CC-A258-FF7A389FF8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21</a:t>
            </a:fld>
            <a:endParaRPr lang="de-DE" dirty="0"/>
          </a:p>
        </p:txBody>
      </p:sp>
      <p:sp>
        <p:nvSpPr>
          <p:cNvPr id="4" name="Inhaltsplatzhalter 6">
            <a:extLst>
              <a:ext uri="{FF2B5EF4-FFF2-40B4-BE49-F238E27FC236}">
                <a16:creationId xmlns:a16="http://schemas.microsoft.com/office/drawing/2014/main" id="{9139F6F1-0E4A-1690-BE50-9FE29F26D1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4773612" cy="4141787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Punto 1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Punto 2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Punto 3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787041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919C38-3B58-D318-D98D-1D911AEFC9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8">
            <a:extLst>
              <a:ext uri="{FF2B5EF4-FFF2-40B4-BE49-F238E27FC236}">
                <a16:creationId xmlns:a16="http://schemas.microsoft.com/office/drawing/2014/main" id="{0E588A54-3D37-A293-EA7D-1EBC36C2BF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Diapositiva </a:t>
            </a:r>
            <a:r>
              <a:rPr lang="de-DE" dirty="0" err="1"/>
              <a:t>generale</a:t>
            </a:r>
            <a:r>
              <a:rPr lang="de-DE" dirty="0"/>
              <a:t> 02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E664281C-3B9B-746E-1389-E450AF0257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48DA2FA-1390-C447-56DF-89599F92C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22</a:t>
            </a:fld>
            <a:endParaRPr lang="de-DE" dirty="0"/>
          </a:p>
        </p:txBody>
      </p:sp>
      <p:pic>
        <p:nvPicPr>
          <p:cNvPr id="4" name="Grafik 3" descr="Ein Bild, das Kreis, Screenshot, Person enthält.&#10;&#10;KI-generierte Inhalte können fehlerhaft sein.">
            <a:extLst>
              <a:ext uri="{FF2B5EF4-FFF2-40B4-BE49-F238E27FC236}">
                <a16:creationId xmlns:a16="http://schemas.microsoft.com/office/drawing/2014/main" id="{743F348E-0662-96E7-8E05-BD8D7E5BA9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6395" y="1247966"/>
            <a:ext cx="4456918" cy="4402730"/>
          </a:xfrm>
          <a:prstGeom prst="rect">
            <a:avLst/>
          </a:prstGeom>
        </p:spPr>
      </p:pic>
      <p:sp>
        <p:nvSpPr>
          <p:cNvPr id="11" name="Inhaltsplatzhalter 6">
            <a:extLst>
              <a:ext uri="{FF2B5EF4-FFF2-40B4-BE49-F238E27FC236}">
                <a16:creationId xmlns:a16="http://schemas.microsoft.com/office/drawing/2014/main" id="{1F5C1509-BC86-B198-515F-DBEA34C9A1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4773612" cy="4141787"/>
          </a:xfrm>
        </p:spPr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06904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F683A-79B7-556B-B8FE-A5E0B62C4E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el 8">
            <a:extLst>
              <a:ext uri="{FF2B5EF4-FFF2-40B4-BE49-F238E27FC236}">
                <a16:creationId xmlns:a16="http://schemas.microsoft.com/office/drawing/2014/main" id="{A737D330-BD5D-C6EC-DEE3-2F9A990B06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Diapositiva </a:t>
            </a:r>
            <a:r>
              <a:rPr lang="de-DE" dirty="0" err="1"/>
              <a:t>generale</a:t>
            </a:r>
            <a:r>
              <a:rPr lang="de-DE" dirty="0"/>
              <a:t> 03</a:t>
            </a: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621572E0-75DC-7FD6-7421-8F232BA6E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AB12372-E567-819B-EFA9-BDFF0CBE33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23</a:t>
            </a:fld>
            <a:endParaRPr lang="de-DE" dirty="0"/>
          </a:p>
        </p:txBody>
      </p:sp>
      <p:pic>
        <p:nvPicPr>
          <p:cNvPr id="6" name="Grafik 5" descr="Ein Bild, das Text, Screenshot, Schrift, Grafiken enthält.&#10;&#10;KI-generierte Inhalte können fehlerhaft sein.">
            <a:extLst>
              <a:ext uri="{FF2B5EF4-FFF2-40B4-BE49-F238E27FC236}">
                <a16:creationId xmlns:a16="http://schemas.microsoft.com/office/drawing/2014/main" id="{4E70CBF0-76D6-27A3-042A-F0A3F9943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464" y="1791724"/>
            <a:ext cx="4247286" cy="3274552"/>
          </a:xfrm>
          <a:prstGeom prst="rect">
            <a:avLst/>
          </a:prstGeom>
        </p:spPr>
      </p:pic>
      <p:sp>
        <p:nvSpPr>
          <p:cNvPr id="13" name="Inhaltsplatzhalter 6">
            <a:extLst>
              <a:ext uri="{FF2B5EF4-FFF2-40B4-BE49-F238E27FC236}">
                <a16:creationId xmlns:a16="http://schemas.microsoft.com/office/drawing/2014/main" id="{07358709-CFE2-FAF6-E558-3CF3484DB4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4773612" cy="4141787"/>
          </a:xfrm>
        </p:spPr>
        <p:txBody>
          <a:bodyPr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 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diesem Bereich kann ein Fließtext eingefügt werden, der die Inhalte der Folie ergänzt oder erläutert. Zum Beispiel ein kurzer Überblick, eine Einordnung oder ein erklärender Absatz zum gezeigten Thema.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Aufzählung</a:t>
            </a:r>
          </a:p>
          <a:p>
            <a:pPr indent="-285750">
              <a:lnSpc>
                <a:spcPct val="100000"/>
              </a:lnSpc>
              <a:buClr>
                <a:srgbClr val="EE7F01"/>
              </a:buClr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0068098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7418A0-F914-FB58-D453-38DC362F21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A1D82C05-5B1C-A79B-3752-F41E5A465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A6E862A-1547-A89A-F82F-AD2B4173AF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24</a:t>
            </a:fld>
            <a:endParaRPr lang="de-DE" dirty="0"/>
          </a:p>
        </p:txBody>
      </p:sp>
      <p:sp>
        <p:nvSpPr>
          <p:cNvPr id="5" name="Titel 3">
            <a:extLst>
              <a:ext uri="{FF2B5EF4-FFF2-40B4-BE49-F238E27FC236}">
                <a16:creationId xmlns:a16="http://schemas.microsoft.com/office/drawing/2014/main" id="{98986109-B1DA-CBCB-86B1-36657F5B1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9062584" cy="861774"/>
          </a:xfrm>
        </p:spPr>
        <p:txBody>
          <a:bodyPr/>
          <a:lstStyle/>
          <a:p>
            <a:r>
              <a:rPr lang="de-DE" dirty="0"/>
              <a:t>Diapositiva </a:t>
            </a:r>
            <a:r>
              <a:rPr lang="de-DE" dirty="0" err="1"/>
              <a:t>generale</a:t>
            </a:r>
            <a:r>
              <a:rPr lang="de-DE" dirty="0"/>
              <a:t> 04 - Testo a </a:t>
            </a:r>
            <a:r>
              <a:rPr lang="de-DE" dirty="0" err="1"/>
              <a:t>colonne</a:t>
            </a: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32EA4F22-E1FE-A042-4723-C4E4D87FF0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7" y="1916113"/>
            <a:ext cx="9991725" cy="4141787"/>
          </a:xfrm>
        </p:spPr>
        <p:txBody>
          <a:bodyPr numCol="2" spcCol="540000"/>
          <a:lstStyle/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>
              <a:lnSpc>
                <a:spcPts val="2100"/>
              </a:lnSpc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>
              <a:lnSpc>
                <a:spcPts val="2100"/>
              </a:lnSpc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 Ad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esempio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breve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panoramica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,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un’inquadratura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paragrafo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esplicativo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sul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tema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presentato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4765364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7A9FF5-D1D9-1ABA-1D7D-2694220CA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FE4D7FDE-5977-1391-A39E-FA2F3F6919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783770F1-F8C3-3936-CEBD-8CB658B3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25</a:t>
            </a:fld>
            <a:endParaRPr lang="de-DE" dirty="0"/>
          </a:p>
        </p:txBody>
      </p:sp>
      <p:sp>
        <p:nvSpPr>
          <p:cNvPr id="5" name="Titel 3">
            <a:extLst>
              <a:ext uri="{FF2B5EF4-FFF2-40B4-BE49-F238E27FC236}">
                <a16:creationId xmlns:a16="http://schemas.microsoft.com/office/drawing/2014/main" id="{CDBAEA96-6977-EFAD-00F3-69FCA09351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9062584" cy="861774"/>
          </a:xfrm>
        </p:spPr>
        <p:txBody>
          <a:bodyPr/>
          <a:lstStyle/>
          <a:p>
            <a:r>
              <a:rPr lang="de-DE" dirty="0"/>
              <a:t>Diapositiva </a:t>
            </a:r>
            <a:r>
              <a:rPr lang="de-DE" dirty="0" err="1"/>
              <a:t>generale</a:t>
            </a:r>
            <a:r>
              <a:rPr lang="de-DE" dirty="0"/>
              <a:t> 05 - </a:t>
            </a:r>
            <a:r>
              <a:rPr lang="de-DE" dirty="0" err="1"/>
              <a:t>Elenchi</a:t>
            </a:r>
            <a:r>
              <a:rPr lang="de-DE" dirty="0"/>
              <a:t> </a:t>
            </a:r>
            <a:r>
              <a:rPr lang="de-DE" dirty="0" err="1"/>
              <a:t>puntati</a:t>
            </a:r>
            <a:endParaRPr lang="de-DE" dirty="0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AAA112B6-AA19-6852-A245-437A36FE0B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71588" y="1916113"/>
            <a:ext cx="9495940" cy="4141787"/>
          </a:xfrm>
        </p:spPr>
        <p:txBody>
          <a:bodyPr numCol="2" spcCol="360000"/>
          <a:lstStyle/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</a:p>
          <a:p>
            <a:pPr marL="285750" indent="-285750">
              <a:lnSpc>
                <a:spcPts val="2100"/>
              </a:lnSpc>
              <a:buClr>
                <a:schemeClr val="accent5">
                  <a:lumMod val="75000"/>
                </a:schemeClr>
              </a:buClr>
              <a:buSzPct val="115000"/>
              <a:buFont typeface="Arial" panose="020B0604020202020204" pitchFamily="34" charset="0"/>
              <a:buChar char="•"/>
            </a:pPr>
            <a:endParaRPr lang="de-AT" dirty="0">
              <a:latin typeface="Neue DIN Light" pitchFamily="2" charset="77"/>
              <a:ea typeface="Neue DIN Ligh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54392644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think-cell data - do not delete" hidden="1">
            <a:extLst>
              <a:ext uri="{FF2B5EF4-FFF2-40B4-BE49-F238E27FC236}">
                <a16:creationId xmlns:a16="http://schemas.microsoft.com/office/drawing/2014/main" id="{82F07B10-CAF7-4390-61FF-4E29F6C6F739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9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82F07B10-CAF7-4390-61FF-4E29F6C6F73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platzhalter 7">
            <a:extLst>
              <a:ext uri="{FF2B5EF4-FFF2-40B4-BE49-F238E27FC236}">
                <a16:creationId xmlns:a16="http://schemas.microsoft.com/office/drawing/2014/main" id="{F77DBFDD-0E6C-06FA-6C2B-1F2467B419F2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de-DE" dirty="0" err="1"/>
              <a:t>Spazio</a:t>
            </a:r>
            <a:r>
              <a:rPr lang="de-DE" dirty="0"/>
              <a:t> per </a:t>
            </a:r>
            <a:r>
              <a:rPr lang="de-DE" dirty="0" err="1"/>
              <a:t>una</a:t>
            </a:r>
            <a:r>
              <a:rPr lang="de-DE" dirty="0"/>
              <a:t> </a:t>
            </a:r>
            <a:r>
              <a:rPr lang="de-DE" dirty="0" err="1"/>
              <a:t>dichiarazione</a:t>
            </a:r>
            <a:endParaRPr lang="de-DE" dirty="0"/>
          </a:p>
          <a:p>
            <a:pPr lvl="1">
              <a:lnSpc>
                <a:spcPts val="3400"/>
              </a:lnSpc>
            </a:pPr>
            <a:r>
              <a:rPr lang="de-DE" dirty="0" err="1"/>
              <a:t>Qui</a:t>
            </a:r>
            <a:r>
              <a:rPr lang="de-DE" dirty="0"/>
              <a:t> </a:t>
            </a:r>
            <a:r>
              <a:rPr lang="de-DE" dirty="0" err="1"/>
              <a:t>c’è</a:t>
            </a:r>
            <a:r>
              <a:rPr lang="de-DE" dirty="0"/>
              <a:t> </a:t>
            </a:r>
            <a:r>
              <a:rPr lang="de-DE" dirty="0" err="1"/>
              <a:t>spazio</a:t>
            </a:r>
            <a:r>
              <a:rPr lang="de-DE" dirty="0"/>
              <a:t> per </a:t>
            </a:r>
            <a:r>
              <a:rPr lang="de-DE" dirty="0" err="1"/>
              <a:t>una</a:t>
            </a:r>
            <a:r>
              <a:rPr lang="de-DE" dirty="0"/>
              <a:t> </a:t>
            </a:r>
            <a:r>
              <a:rPr lang="de-DE" dirty="0" err="1"/>
              <a:t>citazione</a:t>
            </a:r>
            <a:r>
              <a:rPr lang="de-DE" dirty="0"/>
              <a:t> o </a:t>
            </a:r>
            <a:r>
              <a:rPr lang="de-DE" dirty="0" err="1"/>
              <a:t>un’affermazione</a:t>
            </a:r>
            <a:r>
              <a:rPr lang="de-DE" dirty="0"/>
              <a:t> </a:t>
            </a:r>
            <a:r>
              <a:rPr lang="de-DE" dirty="0" err="1"/>
              <a:t>importante</a:t>
            </a:r>
            <a:r>
              <a:rPr lang="de-DE" dirty="0"/>
              <a:t>.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FA6CFC88-2736-E93A-051A-66B08F8619E4}"/>
              </a:ext>
            </a:extLst>
          </p:cNvPr>
          <p:cNvSpPr txBox="1"/>
          <p:nvPr/>
        </p:nvSpPr>
        <p:spPr>
          <a:xfrm>
            <a:off x="7477125" y="2286000"/>
            <a:ext cx="65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algn="l"/>
            <a:endParaRPr lang="de-DE" sz="1600" dirty="0" err="1">
              <a:solidFill>
                <a:schemeClr val="bg1"/>
              </a:solidFill>
            </a:endParaRPr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B2285E0-A2AA-9323-2CC7-5614CBAB96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24EAB0C3-5963-81FF-1D4F-44141B94BC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t>26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98377972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58B8AB-9C41-9064-3119-85E7FF9A4A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Bildplatzhalter 13" descr="Ein Bild, das Lagerhaus, Im Haus, Balken, Stahl enthält.&#10;&#10;KI-generierte Inhalte können fehlerhaft sein.">
            <a:extLst>
              <a:ext uri="{FF2B5EF4-FFF2-40B4-BE49-F238E27FC236}">
                <a16:creationId xmlns:a16="http://schemas.microsoft.com/office/drawing/2014/main" id="{7DFAD02E-C852-B12C-558D-49D7DDF56E8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" t="10187" r="25808" b="1588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Titel 9">
            <a:extLst>
              <a:ext uri="{FF2B5EF4-FFF2-40B4-BE49-F238E27FC236}">
                <a16:creationId xmlns:a16="http://schemas.microsoft.com/office/drawing/2014/main" id="{6625F2F6-8ABF-1328-AAF8-E72D8AE93B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Schermo</a:t>
            </a:r>
            <a:r>
              <a:rPr lang="de-DE" dirty="0"/>
              <a:t> </a:t>
            </a:r>
            <a:r>
              <a:rPr lang="de-DE" dirty="0" err="1"/>
              <a:t>intero</a:t>
            </a:r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121ECB4-26B4-1356-7C03-3DC6CCB656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A2C88F8-FFA8-23B0-FA77-407569136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812340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4F24EA6-85C3-C43F-D642-7A60753A6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E43D393E-F98A-D438-4484-E9D2A7456F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t>28</a:t>
            </a:fld>
            <a:endParaRPr lang="de-DE" dirty="0"/>
          </a:p>
        </p:txBody>
      </p:sp>
      <p:sp>
        <p:nvSpPr>
          <p:cNvPr id="10" name="Textplatzhalter 9">
            <a:extLst>
              <a:ext uri="{FF2B5EF4-FFF2-40B4-BE49-F238E27FC236}">
                <a16:creationId xmlns:a16="http://schemas.microsoft.com/office/drawing/2014/main" id="{9C5FD19B-E00A-BBAF-62C2-0632A1D2167D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Video </a:t>
            </a:r>
            <a:r>
              <a:rPr lang="de-DE" dirty="0" err="1"/>
              <a:t>Aziendale</a:t>
            </a:r>
            <a:endParaRPr lang="de-DE" dirty="0"/>
          </a:p>
        </p:txBody>
      </p:sp>
      <p:pic>
        <p:nvPicPr>
          <p:cNvPr id="11" name="Innerhofer SpA Imagevideo 2024 IT">
            <a:hlinkClick r:id="" action="ppaction://media"/>
            <a:extLst>
              <a:ext uri="{FF2B5EF4-FFF2-40B4-BE49-F238E27FC236}">
                <a16:creationId xmlns:a16="http://schemas.microsoft.com/office/drawing/2014/main" id="{5F0E3F33-4102-66B2-4229-C8F4926C4C2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86000" y="720000"/>
            <a:ext cx="9420800" cy="529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73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71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BBF7DA-A250-6417-E45C-1A565F580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7441DFB6-BDFB-8D23-30DE-30FB9BC052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16400F76-8A80-098C-78D9-40A11328FA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29</a:t>
            </a:fld>
            <a:endParaRPr lang="de-DE" dirty="0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93D7EA5-DAF0-581D-9812-3A3C1989E2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95388" y="1774280"/>
            <a:ext cx="5370512" cy="1295195"/>
          </a:xfrm>
        </p:spPr>
        <p:txBody>
          <a:bodyPr/>
          <a:lstStyle/>
          <a:p>
            <a:r>
              <a:rPr lang="de-DE" dirty="0"/>
              <a:t>Logo</a:t>
            </a:r>
            <a:br>
              <a:rPr lang="de-DE" dirty="0"/>
            </a:br>
            <a:r>
              <a:rPr lang="de-DE" dirty="0"/>
              <a:t>Wallpaper</a:t>
            </a:r>
          </a:p>
        </p:txBody>
      </p:sp>
      <p:sp>
        <p:nvSpPr>
          <p:cNvPr id="5" name="Textplatzhalter 7">
            <a:extLst>
              <a:ext uri="{FF2B5EF4-FFF2-40B4-BE49-F238E27FC236}">
                <a16:creationId xmlns:a16="http://schemas.microsoft.com/office/drawing/2014/main" id="{5191CDD6-AFD7-36C5-61EB-9E1F94D2B4E5}"/>
              </a:ext>
            </a:extLst>
          </p:cNvPr>
          <p:cNvSpPr txBox="1">
            <a:spLocks/>
          </p:cNvSpPr>
          <p:nvPr/>
        </p:nvSpPr>
        <p:spPr>
          <a:xfrm>
            <a:off x="1081089" y="3429000"/>
            <a:ext cx="5703341" cy="136602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>
              <a:spcAft>
                <a:spcPts val="1800"/>
              </a:spcAft>
            </a:pPr>
            <a:r>
              <a:rPr lang="de-AT" sz="2800" dirty="0" err="1">
                <a:latin typeface="Neue DIN Light" pitchFamily="2" charset="77"/>
                <a:ea typeface="Neue DIN Light" pitchFamily="2" charset="77"/>
              </a:rPr>
              <a:t>Sottotitolo</a:t>
            </a:r>
            <a:r>
              <a:rPr lang="de-AT" sz="2800" dirty="0">
                <a:latin typeface="Neue DIN Light" pitchFamily="2" charset="77"/>
                <a:ea typeface="Neue DIN Light" pitchFamily="2" charset="77"/>
              </a:rPr>
              <a:t>. I </a:t>
            </a:r>
            <a:r>
              <a:rPr lang="de-AT" sz="2800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sz="2800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sz="2800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sz="2800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sz="2800" dirty="0" err="1">
                <a:latin typeface="Neue DIN Light" pitchFamily="2" charset="77"/>
                <a:ea typeface="Neue DIN Light" pitchFamily="2" charset="77"/>
              </a:rPr>
              <a:t>vengono</a:t>
            </a:r>
            <a:r>
              <a:rPr lang="de-AT" sz="2800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sz="2800" dirty="0" err="1">
                <a:latin typeface="Neue DIN Light" pitchFamily="2" charset="77"/>
                <a:ea typeface="Neue DIN Light" pitchFamily="2" charset="77"/>
              </a:rPr>
              <a:t>integrati</a:t>
            </a:r>
            <a:r>
              <a:rPr lang="de-AT" sz="2800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sz="2800" dirty="0" err="1">
                <a:latin typeface="Neue DIN Light" pitchFamily="2" charset="77"/>
                <a:ea typeface="Neue DIN Light" pitchFamily="2" charset="77"/>
              </a:rPr>
              <a:t>spiegati</a:t>
            </a:r>
            <a:r>
              <a:rPr lang="de-AT" sz="2800" dirty="0">
                <a:latin typeface="Neue DIN Light" pitchFamily="2" charset="77"/>
                <a:ea typeface="Neue DIN Light" pitchFamily="2" charset="77"/>
              </a:rPr>
              <a:t>.</a:t>
            </a:r>
            <a:endParaRPr lang="de-DE" sz="2500" dirty="0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21D97F2F-4C44-1A7A-382F-3FC6DF48CCB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284" y="1422088"/>
            <a:ext cx="1712915" cy="45770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3BD19F48-5976-7F97-03DB-EF9BC9AF9052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8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382" y="506549"/>
            <a:ext cx="1168481" cy="312225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199C1A69-4D3A-F2AC-9935-1E90CEDA9A58}"/>
              </a:ext>
            </a:extLst>
          </p:cNvPr>
          <p:cNvPicPr>
            <a:picLocks noChangeAspect="1"/>
          </p:cNvPicPr>
          <p:nvPr/>
        </p:nvPicPr>
        <p:blipFill>
          <a:blip r:embed="rId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0600" y="4390060"/>
            <a:ext cx="1454150" cy="388558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20" name="Grafik 19" descr="Ein Bild, das Schrift, Grafiken, Screenshot, weiß enthält.&#10;&#10;KI-generierte Inhalte können fehlerhaft sein.">
            <a:extLst>
              <a:ext uri="{FF2B5EF4-FFF2-40B4-BE49-F238E27FC236}">
                <a16:creationId xmlns:a16="http://schemas.microsoft.com/office/drawing/2014/main" id="{192377F1-7F82-D57F-8A23-0189530A4599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8785" y="5341075"/>
            <a:ext cx="1278890" cy="341728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23" name="Grafik 22" descr="Ein Bild, das Logo, Schrift, Grafiken, Symbol enthält.&#10;&#10;KI-generierte Inhalte können fehlerhaft sein.">
            <a:extLst>
              <a:ext uri="{FF2B5EF4-FFF2-40B4-BE49-F238E27FC236}">
                <a16:creationId xmlns:a16="http://schemas.microsoft.com/office/drawing/2014/main" id="{60A45B88-A9C4-5E59-A3DF-3B0B634A68B5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1253" y="2033320"/>
            <a:ext cx="1454147" cy="388557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25" name="Grafik 24" descr="Ein Bild, das Schrift, Grafiken, Logo, weiß enthält.&#10;&#10;KI-generierte Inhalte können fehlerhaft sein.">
            <a:extLst>
              <a:ext uri="{FF2B5EF4-FFF2-40B4-BE49-F238E27FC236}">
                <a16:creationId xmlns:a16="http://schemas.microsoft.com/office/drawing/2014/main" id="{ACE04307-12BD-BE5B-F259-34FF6F3839D4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39242" y="3326728"/>
            <a:ext cx="1133247" cy="302811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27" name="Grafik 26" descr="Ein Bild, das Text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893D3C85-B44C-23B6-ADD5-0BE748E0FF54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8293" y="4619031"/>
            <a:ext cx="1344204" cy="35918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29" name="Grafik 28" descr="Ein Bild, das Symbol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1A7E868C-84B2-EB14-FCFD-E71405E35B46}"/>
              </a:ext>
            </a:extLst>
          </p:cNvPr>
          <p:cNvPicPr>
            <a:picLocks noChangeAspect="1"/>
          </p:cNvPicPr>
          <p:nvPr/>
        </p:nvPicPr>
        <p:blipFill>
          <a:blip r:embed="rId1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565" y="5563315"/>
            <a:ext cx="845048" cy="22580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31" name="Grafik 30" descr="Ein Bild, das Text, Schrift, Grafiken, Grafikdesign enthält.&#10;&#10;KI-generierte Inhalte können fehlerhaft sein.">
            <a:extLst>
              <a:ext uri="{FF2B5EF4-FFF2-40B4-BE49-F238E27FC236}">
                <a16:creationId xmlns:a16="http://schemas.microsoft.com/office/drawing/2014/main" id="{C0E16D69-1D21-2ACF-8E5A-4FDB3F697A8B}"/>
              </a:ext>
            </a:extLst>
          </p:cNvPr>
          <p:cNvPicPr>
            <a:picLocks noChangeAspect="1"/>
          </p:cNvPicPr>
          <p:nvPr/>
        </p:nvPicPr>
        <p:blipFill>
          <a:blip r:embed="rId11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0747" y="5922486"/>
            <a:ext cx="1184186" cy="31642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33" name="Grafik 32" descr="Ein Bild, das Schrift, Grafiken, Logo, weiß enthält.&#10;&#10;KI-generierte Inhalte können fehlerhaft sein.">
            <a:extLst>
              <a:ext uri="{FF2B5EF4-FFF2-40B4-BE49-F238E27FC236}">
                <a16:creationId xmlns:a16="http://schemas.microsoft.com/office/drawing/2014/main" id="{1D8F74E3-A9EB-B3D3-6737-89AC82964E07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4425" y="486896"/>
            <a:ext cx="1853656" cy="495309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35" name="Grafik 3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6D54B48C-2127-5DD7-02DB-EF7637D6A8A3}"/>
              </a:ext>
            </a:extLst>
          </p:cNvPr>
          <p:cNvPicPr>
            <a:picLocks noChangeAspect="1"/>
          </p:cNvPicPr>
          <p:nvPr/>
        </p:nvPicPr>
        <p:blipFill>
          <a:blip r:embed="rId1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2005" y="622307"/>
            <a:ext cx="1222736" cy="326723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37" name="Grafik 36" descr="Ein Bild, das Schrift, Grafiken, weiß, Logo enthält.&#10;&#10;KI-generierte Inhalte können fehlerhaft sein.">
            <a:extLst>
              <a:ext uri="{FF2B5EF4-FFF2-40B4-BE49-F238E27FC236}">
                <a16:creationId xmlns:a16="http://schemas.microsoft.com/office/drawing/2014/main" id="{D748C44D-74BD-B817-D50B-7A9D05D18E97}"/>
              </a:ext>
            </a:extLst>
          </p:cNvPr>
          <p:cNvPicPr>
            <a:picLocks noChangeAspect="1"/>
          </p:cNvPicPr>
          <p:nvPr/>
        </p:nvPicPr>
        <p:blipFill>
          <a:blip r:embed="rId1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263" y="2455053"/>
            <a:ext cx="1252468" cy="334668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39" name="Grafik 38" descr="Ein Bild, das Text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068A4486-E95E-D221-F2A7-0F0670E50D3D}"/>
              </a:ext>
            </a:extLst>
          </p:cNvPr>
          <p:cNvPicPr>
            <a:picLocks noChangeAspect="1"/>
          </p:cNvPicPr>
          <p:nvPr/>
        </p:nvPicPr>
        <p:blipFill>
          <a:blip r:embed="rId1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2729" y="3533559"/>
            <a:ext cx="1618524" cy="43248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41" name="Grafik 40" descr="Ein Bild, das Text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C79B7E73-7E82-EAD6-CFD6-910678576CC8}"/>
              </a:ext>
            </a:extLst>
          </p:cNvPr>
          <p:cNvPicPr>
            <a:picLocks noChangeAspect="1"/>
          </p:cNvPicPr>
          <p:nvPr/>
        </p:nvPicPr>
        <p:blipFill>
          <a:blip r:embed="rId1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323" y="4905668"/>
            <a:ext cx="1171123" cy="31293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43" name="Grafik 42" descr="Ein Bild, das Logo, Grafiken, Design enthält.&#10;&#10;KI-generierte Inhalte können fehlerhaft sein.">
            <a:extLst>
              <a:ext uri="{FF2B5EF4-FFF2-40B4-BE49-F238E27FC236}">
                <a16:creationId xmlns:a16="http://schemas.microsoft.com/office/drawing/2014/main" id="{AAE1663A-13A1-68FD-1581-DDF67BF3A944}"/>
              </a:ext>
            </a:extLst>
          </p:cNvPr>
          <p:cNvPicPr>
            <a:picLocks noChangeAspect="1"/>
          </p:cNvPicPr>
          <p:nvPr/>
        </p:nvPicPr>
        <p:blipFill>
          <a:blip r:embed="rId17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3443" y="284790"/>
            <a:ext cx="1538557" cy="411113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45" name="Grafik 44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F41F0C34-0715-BE9A-E342-296A87D27BA3}"/>
              </a:ext>
            </a:extLst>
          </p:cNvPr>
          <p:cNvPicPr>
            <a:picLocks noChangeAspect="1"/>
          </p:cNvPicPr>
          <p:nvPr/>
        </p:nvPicPr>
        <p:blipFill>
          <a:blip r:embed="rId1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8857" y="5720734"/>
            <a:ext cx="2038350" cy="54466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47" name="Grafik 46" descr="Ein Bild, das Schrift, Grafiken, Grafikdesign, Logo enthält.&#10;&#10;KI-generierte Inhalte können fehlerhaft sein.">
            <a:extLst>
              <a:ext uri="{FF2B5EF4-FFF2-40B4-BE49-F238E27FC236}">
                <a16:creationId xmlns:a16="http://schemas.microsoft.com/office/drawing/2014/main" id="{B33EA551-E499-E053-DD62-91DD99AD6888}"/>
              </a:ext>
            </a:extLst>
          </p:cNvPr>
          <p:cNvPicPr>
            <a:picLocks noChangeAspect="1"/>
          </p:cNvPicPr>
          <p:nvPr/>
        </p:nvPicPr>
        <p:blipFill>
          <a:blip r:embed="rId1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6289" y="5201948"/>
            <a:ext cx="1409474" cy="376621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49" name="Grafik 48" descr="Ein Bild, das Schrift, Grafiken, Logo, Symbol enthält.&#10;&#10;KI-generierte Inhalte können fehlerhaft sein.">
            <a:extLst>
              <a:ext uri="{FF2B5EF4-FFF2-40B4-BE49-F238E27FC236}">
                <a16:creationId xmlns:a16="http://schemas.microsoft.com/office/drawing/2014/main" id="{8FF66CA1-B469-0D7B-E090-A33D20362AFF}"/>
              </a:ext>
            </a:extLst>
          </p:cNvPr>
          <p:cNvPicPr>
            <a:picLocks noChangeAspect="1"/>
          </p:cNvPicPr>
          <p:nvPr/>
        </p:nvPicPr>
        <p:blipFill>
          <a:blip r:embed="rId20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48" y="4937193"/>
            <a:ext cx="1184187" cy="31642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51" name="Grafik 50" descr="Ein Bild, das Schrift, Logo, Text, Grafiken enthält.&#10;&#10;KI-generierte Inhalte können fehlerhaft sein.">
            <a:extLst>
              <a:ext uri="{FF2B5EF4-FFF2-40B4-BE49-F238E27FC236}">
                <a16:creationId xmlns:a16="http://schemas.microsoft.com/office/drawing/2014/main" id="{ABABD224-D8BE-9F7A-AA43-70E1A70BE376}"/>
              </a:ext>
            </a:extLst>
          </p:cNvPr>
          <p:cNvPicPr>
            <a:picLocks noChangeAspect="1"/>
          </p:cNvPicPr>
          <p:nvPr/>
        </p:nvPicPr>
        <p:blipFill>
          <a:blip r:embed="rId21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9594" y="5546614"/>
            <a:ext cx="1670806" cy="44645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53" name="Grafik 52" descr="Ein Bild, das Schrift, Grafiken, Text, Logo enthält.&#10;&#10;KI-generierte Inhalte können fehlerhaft sein.">
            <a:extLst>
              <a:ext uri="{FF2B5EF4-FFF2-40B4-BE49-F238E27FC236}">
                <a16:creationId xmlns:a16="http://schemas.microsoft.com/office/drawing/2014/main" id="{1D41CA9D-5C2B-739C-0603-845325F84745}"/>
              </a:ext>
            </a:extLst>
          </p:cNvPr>
          <p:cNvPicPr>
            <a:picLocks noChangeAspect="1"/>
          </p:cNvPicPr>
          <p:nvPr/>
        </p:nvPicPr>
        <p:blipFill>
          <a:blip r:embed="rId22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7864" y="1166770"/>
            <a:ext cx="1376861" cy="367906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55" name="Grafik 54" descr="Ein Bild, das Schrift, Grafiken, Logo, Text enthält.&#10;&#10;KI-generierte Inhalte können fehlerhaft sein.">
            <a:extLst>
              <a:ext uri="{FF2B5EF4-FFF2-40B4-BE49-F238E27FC236}">
                <a16:creationId xmlns:a16="http://schemas.microsoft.com/office/drawing/2014/main" id="{CC3727A1-5049-1980-C52C-459AFBC6624A}"/>
              </a:ext>
            </a:extLst>
          </p:cNvPr>
          <p:cNvPicPr>
            <a:picLocks noChangeAspect="1"/>
          </p:cNvPicPr>
          <p:nvPr/>
        </p:nvPicPr>
        <p:blipFill>
          <a:blip r:embed="rId23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570" y="1218760"/>
            <a:ext cx="1376860" cy="367906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57" name="Grafik 56" descr="Ein Bild, das Schrift, Grafiken, Logo, weiß enthält.&#10;&#10;KI-generierte Inhalte können fehlerhaft sein.">
            <a:extLst>
              <a:ext uri="{FF2B5EF4-FFF2-40B4-BE49-F238E27FC236}">
                <a16:creationId xmlns:a16="http://schemas.microsoft.com/office/drawing/2014/main" id="{4B3C5F12-6D68-423E-E27B-67A398197595}"/>
              </a:ext>
            </a:extLst>
          </p:cNvPr>
          <p:cNvPicPr>
            <a:picLocks noChangeAspect="1"/>
          </p:cNvPicPr>
          <p:nvPr/>
        </p:nvPicPr>
        <p:blipFill>
          <a:blip r:embed="rId24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7207" y="2116071"/>
            <a:ext cx="1469657" cy="39270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59" name="Grafik 58" descr="Ein Bild, das Logo, Schrift, Grafiken, Symbol enthält.&#10;&#10;KI-generierte Inhalte können fehlerhaft sein.">
            <a:extLst>
              <a:ext uri="{FF2B5EF4-FFF2-40B4-BE49-F238E27FC236}">
                <a16:creationId xmlns:a16="http://schemas.microsoft.com/office/drawing/2014/main" id="{A00915B1-7598-4E8F-0DFC-00F14824CF76}"/>
              </a:ext>
            </a:extLst>
          </p:cNvPr>
          <p:cNvPicPr>
            <a:picLocks noChangeAspect="1"/>
          </p:cNvPicPr>
          <p:nvPr/>
        </p:nvPicPr>
        <p:blipFill>
          <a:blip r:embed="rId25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442" y="3444959"/>
            <a:ext cx="1081744" cy="289049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61" name="Grafik 60" descr="Ein Bild, das Schrift, Grafiken, Text, Grafikdesign enthält.&#10;&#10;KI-generierte Inhalte können fehlerhaft sein.">
            <a:extLst>
              <a:ext uri="{FF2B5EF4-FFF2-40B4-BE49-F238E27FC236}">
                <a16:creationId xmlns:a16="http://schemas.microsoft.com/office/drawing/2014/main" id="{AF5213AA-56A1-68BA-D8B9-0BA1958D499C}"/>
              </a:ext>
            </a:extLst>
          </p:cNvPr>
          <p:cNvPicPr>
            <a:picLocks noChangeAspect="1"/>
          </p:cNvPicPr>
          <p:nvPr/>
        </p:nvPicPr>
        <p:blipFill>
          <a:blip r:embed="rId26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620" y="792071"/>
            <a:ext cx="1624597" cy="434103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63" name="Grafik 62" descr="Ein Bild, das Schrift, Grafiken, Grafikdesign, weiß enthält.&#10;&#10;KI-generierte Inhalte können fehlerhaft sein.">
            <a:extLst>
              <a:ext uri="{FF2B5EF4-FFF2-40B4-BE49-F238E27FC236}">
                <a16:creationId xmlns:a16="http://schemas.microsoft.com/office/drawing/2014/main" id="{E52CFF6F-91A8-DE7C-7445-18BBB2149DE9}"/>
              </a:ext>
            </a:extLst>
          </p:cNvPr>
          <p:cNvPicPr>
            <a:picLocks noChangeAspect="1"/>
          </p:cNvPicPr>
          <p:nvPr/>
        </p:nvPicPr>
        <p:blipFill>
          <a:blip r:embed="rId27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3783" y="1037593"/>
            <a:ext cx="1411501" cy="377162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65" name="Grafik 64" descr="Ein Bild, das Schrift, Grafiken, Symbol, Logo enthält.&#10;&#10;KI-generierte Inhalte können fehlerhaft sein.">
            <a:extLst>
              <a:ext uri="{FF2B5EF4-FFF2-40B4-BE49-F238E27FC236}">
                <a16:creationId xmlns:a16="http://schemas.microsoft.com/office/drawing/2014/main" id="{C8A2CA9E-95FF-D39D-EA32-2002DEB4BF24}"/>
              </a:ext>
            </a:extLst>
          </p:cNvPr>
          <p:cNvPicPr>
            <a:picLocks noChangeAspect="1"/>
          </p:cNvPicPr>
          <p:nvPr/>
        </p:nvPicPr>
        <p:blipFill>
          <a:blip r:embed="rId2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513" y="384697"/>
            <a:ext cx="1036727" cy="277020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67" name="Grafik 66" descr="Ein Bild, das Schrift, Text, Grafiken, Logo enthält.&#10;&#10;KI-generierte Inhalte können fehlerhaft sein.">
            <a:extLst>
              <a:ext uri="{FF2B5EF4-FFF2-40B4-BE49-F238E27FC236}">
                <a16:creationId xmlns:a16="http://schemas.microsoft.com/office/drawing/2014/main" id="{D3033CA4-34F7-3976-BD99-B3F723A4EFFF}"/>
              </a:ext>
            </a:extLst>
          </p:cNvPr>
          <p:cNvPicPr>
            <a:picLocks noChangeAspect="1"/>
          </p:cNvPicPr>
          <p:nvPr/>
        </p:nvPicPr>
        <p:blipFill>
          <a:blip r:embed="rId18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1248" y="5208633"/>
            <a:ext cx="1842946" cy="492447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  <p:pic>
        <p:nvPicPr>
          <p:cNvPr id="69" name="Grafik 68" descr="Ein Bild, das Schrift, Grafiken, Logo, Grafikdesign enthält.&#10;&#10;KI-generierte Inhalte können fehlerhaft sein.">
            <a:extLst>
              <a:ext uri="{FF2B5EF4-FFF2-40B4-BE49-F238E27FC236}">
                <a16:creationId xmlns:a16="http://schemas.microsoft.com/office/drawing/2014/main" id="{F1953FD1-6CCF-2DB5-AAA9-C11E2A4A661A}"/>
              </a:ext>
            </a:extLst>
          </p:cNvPr>
          <p:cNvPicPr>
            <a:picLocks noChangeAspect="1"/>
          </p:cNvPicPr>
          <p:nvPr/>
        </p:nvPicPr>
        <p:blipFill>
          <a:blip r:embed="rId29">
            <a:alphaModFix amt="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1726" y="4376157"/>
            <a:ext cx="1213576" cy="324275"/>
          </a:xfrm>
          <a:prstGeom prst="rect">
            <a:avLst/>
          </a:prstGeom>
          <a:effectLst>
            <a:reflection blurRad="6350" stA="50000" endA="300" endPos="55500" dist="50800" dir="5400000" sy="-100000" algn="bl" rotWithShape="0"/>
          </a:effectLst>
          <a:scene3d>
            <a:camera prst="isometricRightUp"/>
            <a:lightRig rig="threePt" dir="t"/>
          </a:scene3d>
        </p:spPr>
      </p:pic>
    </p:spTree>
    <p:extLst>
      <p:ext uri="{BB962C8B-B14F-4D97-AF65-F5344CB8AC3E}">
        <p14:creationId xmlns:p14="http://schemas.microsoft.com/office/powerpoint/2010/main" val="8760991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2" name="think-cell data - do not delete" hidden="1">
            <a:extLst>
              <a:ext uri="{FF2B5EF4-FFF2-40B4-BE49-F238E27FC236}">
                <a16:creationId xmlns:a16="http://schemas.microsoft.com/office/drawing/2014/main" id="{EEB9E26E-C380-9D35-9383-EDB3F54D4D2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2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EEB9E26E-C380-9D35-9383-EDB3F54D4D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Titel 22">
            <a:extLst>
              <a:ext uri="{FF2B5EF4-FFF2-40B4-BE49-F238E27FC236}">
                <a16:creationId xmlns:a16="http://schemas.microsoft.com/office/drawing/2014/main" id="{4EA4FA81-FD71-0D91-EBCB-32597252C9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 err="1"/>
              <a:t>Colori</a:t>
            </a:r>
            <a:endParaRPr lang="de-DE" dirty="0"/>
          </a:p>
        </p:txBody>
      </p:sp>
      <p:sp>
        <p:nvSpPr>
          <p:cNvPr id="30" name="Fußzeilenplatzhalter 29">
            <a:extLst>
              <a:ext uri="{FF2B5EF4-FFF2-40B4-BE49-F238E27FC236}">
                <a16:creationId xmlns:a16="http://schemas.microsoft.com/office/drawing/2014/main" id="{01C253AC-14D2-A164-68A2-DACF7EE7C1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1" name="Foliennummernplatzhalter 30">
            <a:extLst>
              <a:ext uri="{FF2B5EF4-FFF2-40B4-BE49-F238E27FC236}">
                <a16:creationId xmlns:a16="http://schemas.microsoft.com/office/drawing/2014/main" id="{4A78A267-77BE-888E-12E6-809C38DD81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AD6D85BD-B956-7FFA-BB53-53A7236F543C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B2C6B0B3-8C9A-1EA8-1FA9-0D552A7D9FD9}"/>
              </a:ext>
            </a:extLst>
          </p:cNvPr>
          <p:cNvSpPr/>
          <p:nvPr/>
        </p:nvSpPr>
        <p:spPr>
          <a:xfrm>
            <a:off x="2602223" y="1916115"/>
            <a:ext cx="1119681" cy="1119681"/>
          </a:xfrm>
          <a:prstGeom prst="rect">
            <a:avLst/>
          </a:prstGeom>
          <a:solidFill>
            <a:schemeClr val="bg1"/>
          </a:solidFill>
          <a:ln w="9525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>
                <a:solidFill>
                  <a:schemeClr val="tx1"/>
                </a:solidFill>
              </a:rPr>
              <a:t>255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</a:rPr>
              <a:t>255</a:t>
            </a:r>
          </a:p>
          <a:p>
            <a:pPr algn="ctr"/>
            <a:r>
              <a:rPr lang="de-DE" sz="1400" dirty="0">
                <a:solidFill>
                  <a:schemeClr val="tx1"/>
                </a:solidFill>
              </a:rPr>
              <a:t>255</a:t>
            </a:r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E59C79CF-B09C-5D40-94F1-FC2BA12D2380}"/>
              </a:ext>
            </a:extLst>
          </p:cNvPr>
          <p:cNvSpPr/>
          <p:nvPr/>
        </p:nvSpPr>
        <p:spPr>
          <a:xfrm>
            <a:off x="3932858" y="1916115"/>
            <a:ext cx="1119681" cy="111968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0</a:t>
            </a:r>
          </a:p>
          <a:p>
            <a:pPr algn="ctr"/>
            <a:r>
              <a:rPr lang="de-DE" sz="1400" dirty="0"/>
              <a:t>0</a:t>
            </a:r>
          </a:p>
          <a:p>
            <a:pPr algn="ctr"/>
            <a:r>
              <a:rPr lang="de-DE" sz="1400" dirty="0"/>
              <a:t>0</a:t>
            </a:r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AE5126AA-FBDC-7761-BE42-B4F73AED801C}"/>
              </a:ext>
            </a:extLst>
          </p:cNvPr>
          <p:cNvSpPr/>
          <p:nvPr/>
        </p:nvSpPr>
        <p:spPr>
          <a:xfrm>
            <a:off x="1271588" y="1940757"/>
            <a:ext cx="1119681" cy="1119681"/>
          </a:xfrm>
          <a:prstGeom prst="rect">
            <a:avLst/>
          </a:prstGeom>
          <a:solidFill>
            <a:schemeClr val="accent1"/>
          </a:solidFill>
          <a:ln w="6350"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12</a:t>
            </a:r>
          </a:p>
          <a:p>
            <a:pPr algn="ctr"/>
            <a:r>
              <a:rPr lang="de-DE" sz="1400" dirty="0"/>
              <a:t>35</a:t>
            </a:r>
          </a:p>
          <a:p>
            <a:pPr algn="ctr"/>
            <a:r>
              <a:rPr lang="de-DE" sz="1400" dirty="0"/>
              <a:t>64</a:t>
            </a:r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64FE0817-E298-5112-4529-0CED643FD5B9}"/>
              </a:ext>
            </a:extLst>
          </p:cNvPr>
          <p:cNvSpPr/>
          <p:nvPr/>
        </p:nvSpPr>
        <p:spPr>
          <a:xfrm>
            <a:off x="5263493" y="1916112"/>
            <a:ext cx="1119681" cy="11196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255</a:t>
            </a:r>
          </a:p>
          <a:p>
            <a:pPr algn="ctr"/>
            <a:r>
              <a:rPr lang="de-DE" sz="1400" dirty="0"/>
              <a:t>115</a:t>
            </a:r>
          </a:p>
          <a:p>
            <a:pPr algn="ctr"/>
            <a:r>
              <a:rPr lang="de-DE" sz="1400" dirty="0"/>
              <a:t>0</a:t>
            </a:r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DF22DC6-4308-10A7-1F71-3E59CF45E8B7}"/>
              </a:ext>
            </a:extLst>
          </p:cNvPr>
          <p:cNvSpPr/>
          <p:nvPr/>
        </p:nvSpPr>
        <p:spPr>
          <a:xfrm>
            <a:off x="6594128" y="1916112"/>
            <a:ext cx="1119681" cy="11196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1400" dirty="0"/>
              <a:t>0</a:t>
            </a:r>
          </a:p>
          <a:p>
            <a:pPr algn="ctr"/>
            <a:r>
              <a:rPr lang="de-DE" sz="1400" dirty="0"/>
              <a:t>132</a:t>
            </a:r>
          </a:p>
          <a:p>
            <a:pPr algn="ctr"/>
            <a:r>
              <a:rPr lang="de-DE" sz="1400" dirty="0"/>
              <a:t>213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4E31F5A8-6F28-62D8-8B47-787636BA5FC5}"/>
              </a:ext>
            </a:extLst>
          </p:cNvPr>
          <p:cNvSpPr/>
          <p:nvPr/>
        </p:nvSpPr>
        <p:spPr>
          <a:xfrm>
            <a:off x="2602223" y="3152880"/>
            <a:ext cx="1119681" cy="184666"/>
          </a:xfrm>
          <a:prstGeom prst="rect">
            <a:avLst/>
          </a:prstGeom>
          <a:noFill/>
          <a:ln w="9525"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Testo</a:t>
            </a:r>
          </a:p>
        </p:txBody>
      </p:sp>
      <p:sp>
        <p:nvSpPr>
          <p:cNvPr id="45" name="Rechteck 44">
            <a:extLst>
              <a:ext uri="{FF2B5EF4-FFF2-40B4-BE49-F238E27FC236}">
                <a16:creationId xmlns:a16="http://schemas.microsoft.com/office/drawing/2014/main" id="{09DA34C7-6E75-C751-7DF4-2BF7611B67C1}"/>
              </a:ext>
            </a:extLst>
          </p:cNvPr>
          <p:cNvSpPr/>
          <p:nvPr/>
        </p:nvSpPr>
        <p:spPr>
          <a:xfrm>
            <a:off x="3932858" y="3152880"/>
            <a:ext cx="1119681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DE" sz="1200" dirty="0">
                <a:solidFill>
                  <a:schemeClr val="bg1"/>
                </a:solidFill>
              </a:rPr>
              <a:t>Testo 1</a:t>
            </a:r>
          </a:p>
        </p:txBody>
      </p:sp>
      <p:sp>
        <p:nvSpPr>
          <p:cNvPr id="48" name="Rechteck 47">
            <a:extLst>
              <a:ext uri="{FF2B5EF4-FFF2-40B4-BE49-F238E27FC236}">
                <a16:creationId xmlns:a16="http://schemas.microsoft.com/office/drawing/2014/main" id="{7755C03C-92D8-AA9C-49A8-41C6F74F0DBC}"/>
              </a:ext>
            </a:extLst>
          </p:cNvPr>
          <p:cNvSpPr/>
          <p:nvPr/>
        </p:nvSpPr>
        <p:spPr>
          <a:xfrm>
            <a:off x="1271588" y="3177522"/>
            <a:ext cx="1119681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DE" sz="1200" dirty="0" err="1">
                <a:solidFill>
                  <a:schemeClr val="bg1"/>
                </a:solidFill>
              </a:rPr>
              <a:t>Sfondo</a:t>
            </a:r>
            <a:endParaRPr lang="de-DE" sz="1200" dirty="0">
              <a:solidFill>
                <a:schemeClr val="bg1"/>
              </a:solidFill>
            </a:endParaRPr>
          </a:p>
        </p:txBody>
      </p:sp>
      <p:sp>
        <p:nvSpPr>
          <p:cNvPr id="49" name="Rechteck 48">
            <a:extLst>
              <a:ext uri="{FF2B5EF4-FFF2-40B4-BE49-F238E27FC236}">
                <a16:creationId xmlns:a16="http://schemas.microsoft.com/office/drawing/2014/main" id="{CE5CEABA-B683-EE36-3DF0-B93F02C21562}"/>
              </a:ext>
            </a:extLst>
          </p:cNvPr>
          <p:cNvSpPr/>
          <p:nvPr/>
        </p:nvSpPr>
        <p:spPr>
          <a:xfrm>
            <a:off x="5263493" y="3152877"/>
            <a:ext cx="1119681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DE" sz="1200" dirty="0" err="1">
                <a:solidFill>
                  <a:schemeClr val="bg1"/>
                </a:solidFill>
              </a:rPr>
              <a:t>Accento</a:t>
            </a:r>
            <a:r>
              <a:rPr lang="de-DE" sz="1200" dirty="0">
                <a:solidFill>
                  <a:schemeClr val="bg1"/>
                </a:solidFill>
              </a:rPr>
              <a:t> 1</a:t>
            </a:r>
          </a:p>
        </p:txBody>
      </p:sp>
      <p:sp>
        <p:nvSpPr>
          <p:cNvPr id="50" name="Rechteck 49">
            <a:extLst>
              <a:ext uri="{FF2B5EF4-FFF2-40B4-BE49-F238E27FC236}">
                <a16:creationId xmlns:a16="http://schemas.microsoft.com/office/drawing/2014/main" id="{935BBC1B-8228-3FB1-DB2D-3945B808B8B9}"/>
              </a:ext>
            </a:extLst>
          </p:cNvPr>
          <p:cNvSpPr/>
          <p:nvPr/>
        </p:nvSpPr>
        <p:spPr>
          <a:xfrm>
            <a:off x="6594128" y="3152877"/>
            <a:ext cx="1119681" cy="1846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>
            <a:noAutofit/>
          </a:bodyPr>
          <a:lstStyle/>
          <a:p>
            <a:pPr algn="ctr"/>
            <a:r>
              <a:rPr lang="de-DE" sz="1200" dirty="0" err="1">
                <a:solidFill>
                  <a:schemeClr val="bg1"/>
                </a:solidFill>
              </a:rPr>
              <a:t>Accento</a:t>
            </a:r>
            <a:r>
              <a:rPr lang="de-DE" sz="1200" dirty="0">
                <a:solidFill>
                  <a:schemeClr val="bg1"/>
                </a:solidFill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307616322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84F535A6-F213-667C-385D-66FA33B442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AF44EB3D-67FE-D01A-D1D4-78D51F1BB0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30</a:t>
            </a:fld>
            <a:endParaRPr lang="de-DE" dirty="0"/>
          </a:p>
        </p:txBody>
      </p:sp>
      <p:sp>
        <p:nvSpPr>
          <p:cNvPr id="23" name="Titel 22">
            <a:extLst>
              <a:ext uri="{FF2B5EF4-FFF2-40B4-BE49-F238E27FC236}">
                <a16:creationId xmlns:a16="http://schemas.microsoft.com/office/drawing/2014/main" id="{F29376C8-66A9-1328-1B4F-00094E7007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Diapositiva </a:t>
            </a:r>
            <a:r>
              <a:rPr lang="de-DE" dirty="0" err="1"/>
              <a:t>informativa</a:t>
            </a:r>
            <a:r>
              <a:rPr lang="de-DE" dirty="0"/>
              <a:t> – Numeri </a:t>
            </a:r>
            <a:r>
              <a:rPr lang="de-DE" dirty="0" err="1"/>
              <a:t>e</a:t>
            </a:r>
            <a:r>
              <a:rPr lang="de-DE" dirty="0"/>
              <a:t> </a:t>
            </a:r>
            <a:r>
              <a:rPr lang="de-DE" dirty="0" err="1"/>
              <a:t>fatti</a:t>
            </a:r>
            <a:endParaRPr lang="de-DE" dirty="0"/>
          </a:p>
        </p:txBody>
      </p:sp>
      <p:pic>
        <p:nvPicPr>
          <p:cNvPr id="52" name="Bildplatzhalter 51">
            <a:extLst>
              <a:ext uri="{FF2B5EF4-FFF2-40B4-BE49-F238E27FC236}">
                <a16:creationId xmlns:a16="http://schemas.microsoft.com/office/drawing/2014/main" id="{975C5DE3-107F-196C-B274-69AA14700EEE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t="-32432" b="-32432"/>
          <a:stretch>
            <a:fillRect/>
          </a:stretch>
        </p:blipFill>
        <p:spPr>
          <a:xfrm>
            <a:off x="1226000" y="1708495"/>
            <a:ext cx="378382" cy="378382"/>
          </a:xfrm>
        </p:spPr>
      </p:pic>
      <p:pic>
        <p:nvPicPr>
          <p:cNvPr id="56" name="Bildplatzhalter 55">
            <a:extLst>
              <a:ext uri="{FF2B5EF4-FFF2-40B4-BE49-F238E27FC236}">
                <a16:creationId xmlns:a16="http://schemas.microsoft.com/office/drawing/2014/main" id="{52424D16-A4EA-8B5C-4525-2B45E7F0173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34000" r="-34000"/>
          <a:stretch>
            <a:fillRect/>
          </a:stretch>
        </p:blipFill>
        <p:spPr>
          <a:xfrm>
            <a:off x="8265987" y="1684093"/>
            <a:ext cx="351897" cy="351897"/>
          </a:xfrm>
        </p:spPr>
      </p:pic>
      <p:pic>
        <p:nvPicPr>
          <p:cNvPr id="54" name="Bildplatzhalter 53">
            <a:extLst>
              <a:ext uri="{FF2B5EF4-FFF2-40B4-BE49-F238E27FC236}">
                <a16:creationId xmlns:a16="http://schemas.microsoft.com/office/drawing/2014/main" id="{B53414AB-E1E1-CB30-5F37-21AAFC9EC2AB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4872523" y="1724967"/>
            <a:ext cx="288000" cy="288000"/>
          </a:xfrm>
        </p:spPr>
      </p:pic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942B822A-4537-F483-03B0-96CB9A94EB5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27555" y="1679027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60</a:t>
            </a:r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1D57FB32-9D4A-0613-88C0-52AEE6DA583C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1251150" y="2152476"/>
            <a:ext cx="2364135" cy="697627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</a:t>
            </a:r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EB186C47-C246-7B43-F3D6-47B30C6932D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308962" y="1681579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16.982</a:t>
            </a:r>
          </a:p>
        </p:txBody>
      </p:sp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B3C695F9-8546-F00D-045C-ECF62707714F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8678190" y="1679724"/>
            <a:ext cx="2364135" cy="356964"/>
          </a:xfrm>
        </p:spPr>
        <p:txBody>
          <a:bodyPr/>
          <a:lstStyle/>
          <a:p>
            <a:r>
              <a:rPr lang="de-DE" dirty="0"/>
              <a:t>142.790</a:t>
            </a:r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5B490D95-7DC0-5D3D-E98B-293AE375EEEA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874289" y="2152476"/>
            <a:ext cx="2364135" cy="696713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</a:t>
            </a:r>
          </a:p>
          <a:p>
            <a:endParaRPr lang="de-DE" dirty="0"/>
          </a:p>
        </p:txBody>
      </p:sp>
      <p:sp>
        <p:nvSpPr>
          <p:cNvPr id="32" name="Textplatzhalter 31">
            <a:extLst>
              <a:ext uri="{FF2B5EF4-FFF2-40B4-BE49-F238E27FC236}">
                <a16:creationId xmlns:a16="http://schemas.microsoft.com/office/drawing/2014/main" id="{B189B3A0-21C9-21B8-0516-11D06E5CB7CE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8382217" y="2152476"/>
            <a:ext cx="2364135" cy="697627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</a:t>
            </a:r>
          </a:p>
        </p:txBody>
      </p:sp>
      <p:pic>
        <p:nvPicPr>
          <p:cNvPr id="60" name="Bildplatzhalter 59">
            <a:extLst>
              <a:ext uri="{FF2B5EF4-FFF2-40B4-BE49-F238E27FC236}">
                <a16:creationId xmlns:a16="http://schemas.microsoft.com/office/drawing/2014/main" id="{31E04DA1-106C-4DFC-6959-2221E7EE76FD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15789" r="-15789"/>
          <a:stretch>
            <a:fillRect/>
          </a:stretch>
        </p:blipFill>
        <p:spPr>
          <a:xfrm>
            <a:off x="1207770" y="3180968"/>
            <a:ext cx="288000" cy="288000"/>
          </a:xfrm>
        </p:spPr>
      </p:pic>
      <p:pic>
        <p:nvPicPr>
          <p:cNvPr id="58" name="Bildplatzhalter 57">
            <a:extLst>
              <a:ext uri="{FF2B5EF4-FFF2-40B4-BE49-F238E27FC236}">
                <a16:creationId xmlns:a16="http://schemas.microsoft.com/office/drawing/2014/main" id="{F3238F9E-5200-094A-C093-28508B07363F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-40909" b="-40909"/>
          <a:stretch>
            <a:fillRect/>
          </a:stretch>
        </p:blipFill>
        <p:spPr>
          <a:xfrm>
            <a:off x="8381475" y="3099076"/>
            <a:ext cx="459721" cy="459721"/>
          </a:xfrm>
        </p:spPr>
      </p:pic>
      <p:pic>
        <p:nvPicPr>
          <p:cNvPr id="62" name="Bildplatzhalter 61">
            <a:extLst>
              <a:ext uri="{FF2B5EF4-FFF2-40B4-BE49-F238E27FC236}">
                <a16:creationId xmlns:a16="http://schemas.microsoft.com/office/drawing/2014/main" id="{238BF794-E0ED-FD92-BFA4-CE656D1979D0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 t="-7317" b="-7317"/>
          <a:stretch>
            <a:fillRect/>
          </a:stretch>
        </p:blipFill>
        <p:spPr>
          <a:xfrm>
            <a:off x="4884963" y="3200970"/>
            <a:ext cx="276302" cy="276302"/>
          </a:xfrm>
        </p:spPr>
      </p:pic>
      <p:sp>
        <p:nvSpPr>
          <p:cNvPr id="36" name="Textplatzhalter 35">
            <a:extLst>
              <a:ext uri="{FF2B5EF4-FFF2-40B4-BE49-F238E27FC236}">
                <a16:creationId xmlns:a16="http://schemas.microsoft.com/office/drawing/2014/main" id="{19B2E11A-186A-EC74-E127-8F807D896440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07607" y="3142590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20</a:t>
            </a:r>
          </a:p>
        </p:txBody>
      </p:sp>
      <p:sp>
        <p:nvSpPr>
          <p:cNvPr id="37" name="Textplatzhalter 36">
            <a:extLst>
              <a:ext uri="{FF2B5EF4-FFF2-40B4-BE49-F238E27FC236}">
                <a16:creationId xmlns:a16="http://schemas.microsoft.com/office/drawing/2014/main" id="{9438790A-2BC0-5186-84C4-C5AE6054D094}"/>
              </a:ext>
            </a:extLst>
          </p:cNvPr>
          <p:cNvSpPr>
            <a:spLocks noGrp="1"/>
          </p:cNvSpPr>
          <p:nvPr>
            <p:ph type="body" sz="quarter" idx="49"/>
          </p:nvPr>
        </p:nvSpPr>
        <p:spPr>
          <a:xfrm>
            <a:off x="1250408" y="3616039"/>
            <a:ext cx="2364135" cy="697627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</a:t>
            </a:r>
          </a:p>
        </p:txBody>
      </p:sp>
      <p:sp>
        <p:nvSpPr>
          <p:cNvPr id="38" name="Textplatzhalter 37">
            <a:extLst>
              <a:ext uri="{FF2B5EF4-FFF2-40B4-BE49-F238E27FC236}">
                <a16:creationId xmlns:a16="http://schemas.microsoft.com/office/drawing/2014/main" id="{70B15ACD-3C16-B30A-76BA-8687ADEC200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308962" y="3145142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25</a:t>
            </a:r>
          </a:p>
        </p:txBody>
      </p:sp>
      <p:sp>
        <p:nvSpPr>
          <p:cNvPr id="39" name="Textplatzhalter 38">
            <a:extLst>
              <a:ext uri="{FF2B5EF4-FFF2-40B4-BE49-F238E27FC236}">
                <a16:creationId xmlns:a16="http://schemas.microsoft.com/office/drawing/2014/main" id="{B06ECA48-17EC-C60D-A4F8-1E06E686DD1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8970615" y="3130914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5</a:t>
            </a:r>
          </a:p>
        </p:txBody>
      </p:sp>
      <p:sp>
        <p:nvSpPr>
          <p:cNvPr id="40" name="Textplatzhalter 39">
            <a:extLst>
              <a:ext uri="{FF2B5EF4-FFF2-40B4-BE49-F238E27FC236}">
                <a16:creationId xmlns:a16="http://schemas.microsoft.com/office/drawing/2014/main" id="{8248D09F-471A-ED1D-99CA-4848F9453292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4873547" y="3616039"/>
            <a:ext cx="2364135" cy="696713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</a:t>
            </a:r>
          </a:p>
        </p:txBody>
      </p:sp>
      <p:sp>
        <p:nvSpPr>
          <p:cNvPr id="41" name="Textplatzhalter 40">
            <a:extLst>
              <a:ext uri="{FF2B5EF4-FFF2-40B4-BE49-F238E27FC236}">
                <a16:creationId xmlns:a16="http://schemas.microsoft.com/office/drawing/2014/main" id="{9ED513B7-F505-04BE-A7E8-A049513595DE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8381475" y="3616039"/>
            <a:ext cx="2364135" cy="697627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</a:t>
            </a:r>
          </a:p>
        </p:txBody>
      </p:sp>
      <p:pic>
        <p:nvPicPr>
          <p:cNvPr id="64" name="Bildplatzhalter 63">
            <a:extLst>
              <a:ext uri="{FF2B5EF4-FFF2-40B4-BE49-F238E27FC236}">
                <a16:creationId xmlns:a16="http://schemas.microsoft.com/office/drawing/2014/main" id="{BB3CFBF4-6664-5A92-3F02-4766EFEE4485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rcRect t="-15384" b="-15384"/>
          <a:stretch>
            <a:fillRect/>
          </a:stretch>
        </p:blipFill>
        <p:spPr>
          <a:xfrm>
            <a:off x="1249072" y="4614104"/>
            <a:ext cx="344774" cy="344774"/>
          </a:xfrm>
        </p:spPr>
      </p:pic>
      <p:pic>
        <p:nvPicPr>
          <p:cNvPr id="66" name="Bildplatzhalter 65">
            <a:extLst>
              <a:ext uri="{FF2B5EF4-FFF2-40B4-BE49-F238E27FC236}">
                <a16:creationId xmlns:a16="http://schemas.microsoft.com/office/drawing/2014/main" id="{B59A60EE-3C6B-6AA8-E2C5-95366C0A96BD}"/>
              </a:ext>
            </a:extLst>
          </p:cNvPr>
          <p:cNvPicPr>
            <a:picLocks noGrp="1" noChangeAspect="1"/>
          </p:cNvPicPr>
          <p:nvPr>
            <p:ph type="pic" sz="quarter" idx="4294967295"/>
          </p:nvPr>
        </p:nvPicPr>
        <p:blipFill rotWithShape="1"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rcRect l="-38709" r="-38709"/>
          <a:stretch>
            <a:fillRect/>
          </a:stretch>
        </p:blipFill>
        <p:spPr>
          <a:xfrm>
            <a:off x="4802479" y="4648760"/>
            <a:ext cx="288000" cy="288000"/>
          </a:xfrm>
        </p:spPr>
      </p:pic>
      <p:sp>
        <p:nvSpPr>
          <p:cNvPr id="45" name="Textplatzhalter 44">
            <a:extLst>
              <a:ext uri="{FF2B5EF4-FFF2-40B4-BE49-F238E27FC236}">
                <a16:creationId xmlns:a16="http://schemas.microsoft.com/office/drawing/2014/main" id="{0ABF4F05-2180-ACF1-41D2-2F3CC9A00735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750328" y="4608009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500</a:t>
            </a:r>
          </a:p>
        </p:txBody>
      </p:sp>
      <p:sp>
        <p:nvSpPr>
          <p:cNvPr id="46" name="Textplatzhalter 45">
            <a:extLst>
              <a:ext uri="{FF2B5EF4-FFF2-40B4-BE49-F238E27FC236}">
                <a16:creationId xmlns:a16="http://schemas.microsoft.com/office/drawing/2014/main" id="{BF583E16-4BD1-588B-8B10-39FDD96F3220}"/>
              </a:ext>
            </a:extLst>
          </p:cNvPr>
          <p:cNvSpPr>
            <a:spLocks noGrp="1"/>
          </p:cNvSpPr>
          <p:nvPr>
            <p:ph type="body" sz="quarter" idx="58"/>
          </p:nvPr>
        </p:nvSpPr>
        <p:spPr>
          <a:xfrm>
            <a:off x="1250084" y="5081458"/>
            <a:ext cx="2364135" cy="697627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</a:t>
            </a:r>
          </a:p>
        </p:txBody>
      </p:sp>
      <p:sp>
        <p:nvSpPr>
          <p:cNvPr id="47" name="Textplatzhalter 46">
            <a:extLst>
              <a:ext uri="{FF2B5EF4-FFF2-40B4-BE49-F238E27FC236}">
                <a16:creationId xmlns:a16="http://schemas.microsoft.com/office/drawing/2014/main" id="{32DA6472-87B3-00B2-3010-748FA1D5ABC8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5187418" y="4600278"/>
            <a:ext cx="2364135" cy="356964"/>
          </a:xfrm>
        </p:spPr>
        <p:txBody>
          <a:bodyPr/>
          <a:lstStyle/>
          <a:p>
            <a:r>
              <a:rPr lang="de-DE" sz="2800" b="1" dirty="0">
                <a:latin typeface="+mj-lt"/>
              </a:rPr>
              <a:t>130.000</a:t>
            </a:r>
          </a:p>
        </p:txBody>
      </p:sp>
      <p:sp>
        <p:nvSpPr>
          <p:cNvPr id="49" name="Textplatzhalter 48">
            <a:extLst>
              <a:ext uri="{FF2B5EF4-FFF2-40B4-BE49-F238E27FC236}">
                <a16:creationId xmlns:a16="http://schemas.microsoft.com/office/drawing/2014/main" id="{CB6C08C5-8D5E-09CD-C450-E9C306392341}"/>
              </a:ext>
            </a:extLst>
          </p:cNvPr>
          <p:cNvSpPr>
            <a:spLocks noGrp="1"/>
          </p:cNvSpPr>
          <p:nvPr>
            <p:ph type="body" sz="quarter" idx="61"/>
          </p:nvPr>
        </p:nvSpPr>
        <p:spPr>
          <a:xfrm>
            <a:off x="4872523" y="5081458"/>
            <a:ext cx="2364135" cy="696713"/>
          </a:xfrm>
        </p:spPr>
        <p:txBody>
          <a:bodyPr/>
          <a:lstStyle/>
          <a:p>
            <a:r>
              <a:rPr lang="de-DE" b="0" dirty="0" err="1"/>
              <a:t>USP‘s</a:t>
            </a:r>
            <a:r>
              <a:rPr lang="de-DE" b="0" dirty="0"/>
              <a:t> + Header</a:t>
            </a:r>
            <a:endParaRPr lang="de-DE" dirty="0"/>
          </a:p>
        </p:txBody>
      </p:sp>
      <p:sp>
        <p:nvSpPr>
          <p:cNvPr id="4" name="Textplatzhalter 46">
            <a:extLst>
              <a:ext uri="{FF2B5EF4-FFF2-40B4-BE49-F238E27FC236}">
                <a16:creationId xmlns:a16="http://schemas.microsoft.com/office/drawing/2014/main" id="{C94C8818-A774-EAED-98AA-B103C12F4C25}"/>
              </a:ext>
            </a:extLst>
          </p:cNvPr>
          <p:cNvSpPr txBox="1">
            <a:spLocks/>
          </p:cNvSpPr>
          <p:nvPr/>
        </p:nvSpPr>
        <p:spPr>
          <a:xfrm>
            <a:off x="8746610" y="4600278"/>
            <a:ext cx="2364135" cy="356964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2800" b="1" dirty="0">
                <a:latin typeface="+mj-lt"/>
              </a:rPr>
              <a:t>56.000</a:t>
            </a:r>
          </a:p>
        </p:txBody>
      </p:sp>
      <p:sp>
        <p:nvSpPr>
          <p:cNvPr id="5" name="Textplatzhalter 48">
            <a:extLst>
              <a:ext uri="{FF2B5EF4-FFF2-40B4-BE49-F238E27FC236}">
                <a16:creationId xmlns:a16="http://schemas.microsoft.com/office/drawing/2014/main" id="{E92291CB-9B4B-2B79-AE11-48DE9137A68E}"/>
              </a:ext>
            </a:extLst>
          </p:cNvPr>
          <p:cNvSpPr txBox="1">
            <a:spLocks/>
          </p:cNvSpPr>
          <p:nvPr/>
        </p:nvSpPr>
        <p:spPr>
          <a:xfrm>
            <a:off x="8363295" y="5081458"/>
            <a:ext cx="2364135" cy="696713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800" b="1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b="0" dirty="0" err="1"/>
              <a:t>USP‘s</a:t>
            </a:r>
            <a:r>
              <a:rPr lang="de-DE" b="0" dirty="0"/>
              <a:t> + Header</a:t>
            </a:r>
          </a:p>
          <a:p>
            <a:endParaRPr lang="de-DE" dirty="0"/>
          </a:p>
        </p:txBody>
      </p:sp>
      <p:pic>
        <p:nvPicPr>
          <p:cNvPr id="6" name="Inhaltsplatzhalter 7">
            <a:extLst>
              <a:ext uri="{FF2B5EF4-FFF2-40B4-BE49-F238E27FC236}">
                <a16:creationId xmlns:a16="http://schemas.microsoft.com/office/drawing/2014/main" id="{7830FF73-D507-2D09-1330-565EAB1620B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327933" y="4653358"/>
            <a:ext cx="283402" cy="283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7562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971D66-BC60-1B83-2BC7-12145697EC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Titel 127">
            <a:extLst>
              <a:ext uri="{FF2B5EF4-FFF2-40B4-BE49-F238E27FC236}">
                <a16:creationId xmlns:a16="http://schemas.microsoft.com/office/drawing/2014/main" id="{16B0EDD9-6CAE-8AFB-66CF-AEE5CAF57C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Diapositiva </a:t>
            </a:r>
            <a:r>
              <a:rPr lang="de-DE" dirty="0" err="1"/>
              <a:t>informativa</a:t>
            </a:r>
            <a:r>
              <a:rPr lang="de-DE" dirty="0"/>
              <a:t> – USP</a:t>
            </a:r>
          </a:p>
        </p:txBody>
      </p:sp>
      <p:pic>
        <p:nvPicPr>
          <p:cNvPr id="150" name="Bildplatzhalter 149">
            <a:extLst>
              <a:ext uri="{FF2B5EF4-FFF2-40B4-BE49-F238E27FC236}">
                <a16:creationId xmlns:a16="http://schemas.microsoft.com/office/drawing/2014/main" id="{E57A2024-5962-8D16-3C4C-0BBF2443A300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4541" t="-61455" r="-13144" b="-34685"/>
          <a:stretch>
            <a:fillRect/>
          </a:stretch>
        </p:blipFill>
        <p:spPr>
          <a:xfrm>
            <a:off x="819262" y="1563289"/>
            <a:ext cx="460898" cy="460898"/>
          </a:xfrm>
        </p:spPr>
      </p:pic>
      <p:pic>
        <p:nvPicPr>
          <p:cNvPr id="154" name="Bildplatzhalter 153">
            <a:extLst>
              <a:ext uri="{FF2B5EF4-FFF2-40B4-BE49-F238E27FC236}">
                <a16:creationId xmlns:a16="http://schemas.microsoft.com/office/drawing/2014/main" id="{FBA9D07A-39EC-F8D6-464C-CE17405600A6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rcRect l="-14516" r="-14516"/>
          <a:stretch>
            <a:fillRect/>
          </a:stretch>
        </p:blipFill>
        <p:spPr>
          <a:xfrm>
            <a:off x="8382959" y="1649030"/>
            <a:ext cx="323403" cy="323403"/>
          </a:xfrm>
        </p:spPr>
      </p:pic>
      <p:pic>
        <p:nvPicPr>
          <p:cNvPr id="152" name="Bildplatzhalter 151">
            <a:extLst>
              <a:ext uri="{FF2B5EF4-FFF2-40B4-BE49-F238E27FC236}">
                <a16:creationId xmlns:a16="http://schemas.microsoft.com/office/drawing/2014/main" id="{9242B90B-9F90-891C-3BEE-5E7C8960208D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 rotWithShape="1"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rcRect t="-33871" b="-33871"/>
          <a:stretch>
            <a:fillRect/>
          </a:stretch>
        </p:blipFill>
        <p:spPr>
          <a:xfrm>
            <a:off x="4689090" y="1649030"/>
            <a:ext cx="373289" cy="373289"/>
          </a:xfrm>
        </p:spPr>
      </p:pic>
      <p:pic>
        <p:nvPicPr>
          <p:cNvPr id="148" name="Bildplatzhalter 147">
            <a:extLst>
              <a:ext uri="{FF2B5EF4-FFF2-40B4-BE49-F238E27FC236}">
                <a16:creationId xmlns:a16="http://schemas.microsoft.com/office/drawing/2014/main" id="{0F46D8DF-7948-2355-A4E0-EE693E5B55D9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rcRect l="-32732" t="-13067" r="-28962" b="-9296"/>
          <a:stretch>
            <a:fillRect/>
          </a:stretch>
        </p:blipFill>
        <p:spPr>
          <a:xfrm>
            <a:off x="810297" y="4018428"/>
            <a:ext cx="355600" cy="355602"/>
          </a:xfrm>
        </p:spPr>
      </p:pic>
      <p:pic>
        <p:nvPicPr>
          <p:cNvPr id="156" name="Bildplatzhalter 155">
            <a:extLst>
              <a:ext uri="{FF2B5EF4-FFF2-40B4-BE49-F238E27FC236}">
                <a16:creationId xmlns:a16="http://schemas.microsoft.com/office/drawing/2014/main" id="{B30C8BF9-717C-B612-D09F-5F09C43F8B32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rcRect t="-18293" b="-18293"/>
          <a:stretch>
            <a:fillRect/>
          </a:stretch>
        </p:blipFill>
        <p:spPr/>
      </p:pic>
      <p:pic>
        <p:nvPicPr>
          <p:cNvPr id="158" name="Bildplatzhalter 157">
            <a:extLst>
              <a:ext uri="{FF2B5EF4-FFF2-40B4-BE49-F238E27FC236}">
                <a16:creationId xmlns:a16="http://schemas.microsoft.com/office/drawing/2014/main" id="{42F2A4B6-5EC8-1A46-80D1-F004E0269B9A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4689090" y="4026199"/>
            <a:ext cx="310698" cy="310698"/>
          </a:xfrm>
        </p:spPr>
      </p:pic>
      <p:sp>
        <p:nvSpPr>
          <p:cNvPr id="135" name="Textplatzhalter 134">
            <a:extLst>
              <a:ext uri="{FF2B5EF4-FFF2-40B4-BE49-F238E27FC236}">
                <a16:creationId xmlns:a16="http://schemas.microsoft.com/office/drawing/2014/main" id="{1979E98F-33FD-572B-4A43-09D4F701DD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9262" y="2141977"/>
            <a:ext cx="2890096" cy="356964"/>
          </a:xfrm>
        </p:spPr>
        <p:txBody>
          <a:bodyPr anchor="ctr"/>
          <a:lstStyle/>
          <a:p>
            <a:pPr lvl="0">
              <a:lnSpc>
                <a:spcPts val="1800"/>
              </a:lnSpc>
            </a:pPr>
            <a:r>
              <a:rPr lang="de-DE" altLang="de-DE" dirty="0" err="1"/>
              <a:t>Esempio</a:t>
            </a:r>
            <a:r>
              <a:rPr lang="de-DE" altLang="de-DE" dirty="0"/>
              <a:t> 1</a:t>
            </a:r>
            <a:endParaRPr lang="de-DE" altLang="de-DE" sz="1600" dirty="0"/>
          </a:p>
        </p:txBody>
      </p:sp>
      <p:sp>
        <p:nvSpPr>
          <p:cNvPr id="136" name="Textplatzhalter 135">
            <a:extLst>
              <a:ext uri="{FF2B5EF4-FFF2-40B4-BE49-F238E27FC236}">
                <a16:creationId xmlns:a16="http://schemas.microsoft.com/office/drawing/2014/main" id="{340D78E9-78D8-655B-17D8-49D47B93A940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4689090" y="2130329"/>
            <a:ext cx="2890096" cy="356964"/>
          </a:xfrm>
        </p:spPr>
        <p:txBody>
          <a:bodyPr anchor="ctr"/>
          <a:lstStyle/>
          <a:p>
            <a:r>
              <a:rPr lang="de-DE" dirty="0" err="1"/>
              <a:t>Esempio</a:t>
            </a:r>
            <a:r>
              <a:rPr lang="de-DE" dirty="0"/>
              <a:t> 2</a:t>
            </a:r>
            <a:endParaRPr lang="de-AT" sz="1600" dirty="0"/>
          </a:p>
        </p:txBody>
      </p:sp>
      <p:sp>
        <p:nvSpPr>
          <p:cNvPr id="137" name="Textplatzhalter 136">
            <a:extLst>
              <a:ext uri="{FF2B5EF4-FFF2-40B4-BE49-F238E27FC236}">
                <a16:creationId xmlns:a16="http://schemas.microsoft.com/office/drawing/2014/main" id="{32C0C9CF-8FD8-FC78-7CF0-2CB3CF4C9F10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8382959" y="2136487"/>
            <a:ext cx="2890096" cy="356964"/>
          </a:xfrm>
        </p:spPr>
        <p:txBody>
          <a:bodyPr anchor="ctr"/>
          <a:lstStyle/>
          <a:p>
            <a:pPr>
              <a:lnSpc>
                <a:spcPts val="1800"/>
              </a:lnSpc>
            </a:pPr>
            <a:r>
              <a:rPr lang="de-DE" dirty="0" err="1"/>
              <a:t>Esempio</a:t>
            </a:r>
            <a:r>
              <a:rPr lang="de-DE" dirty="0"/>
              <a:t> 3 </a:t>
            </a:r>
          </a:p>
        </p:txBody>
      </p:sp>
      <p:sp>
        <p:nvSpPr>
          <p:cNvPr id="138" name="Textplatzhalter 137">
            <a:extLst>
              <a:ext uri="{FF2B5EF4-FFF2-40B4-BE49-F238E27FC236}">
                <a16:creationId xmlns:a16="http://schemas.microsoft.com/office/drawing/2014/main" id="{032E7774-02E5-F942-4B90-C5DC22A8B2FD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/>
        <p:txBody>
          <a:bodyPr anchor="ctr"/>
          <a:lstStyle/>
          <a:p>
            <a:pPr>
              <a:lnSpc>
                <a:spcPts val="1800"/>
              </a:lnSpc>
            </a:pPr>
            <a:r>
              <a:rPr lang="de-DE" dirty="0" err="1"/>
              <a:t>Esempio</a:t>
            </a:r>
            <a:r>
              <a:rPr lang="de-DE" dirty="0"/>
              <a:t> 6</a:t>
            </a:r>
          </a:p>
        </p:txBody>
      </p:sp>
      <p:sp>
        <p:nvSpPr>
          <p:cNvPr id="139" name="Textplatzhalter 138">
            <a:extLst>
              <a:ext uri="{FF2B5EF4-FFF2-40B4-BE49-F238E27FC236}">
                <a16:creationId xmlns:a16="http://schemas.microsoft.com/office/drawing/2014/main" id="{8ECD70C0-A200-78E9-B2DB-C5CC90156712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 anchor="ctr"/>
          <a:lstStyle/>
          <a:p>
            <a:pPr>
              <a:lnSpc>
                <a:spcPts val="1800"/>
              </a:lnSpc>
            </a:pPr>
            <a:r>
              <a:rPr lang="de-DE" dirty="0" err="1"/>
              <a:t>Esempio</a:t>
            </a:r>
            <a:r>
              <a:rPr lang="de-DE" dirty="0"/>
              <a:t> 5</a:t>
            </a:r>
          </a:p>
        </p:txBody>
      </p:sp>
      <p:sp>
        <p:nvSpPr>
          <p:cNvPr id="140" name="Textplatzhalter 139">
            <a:extLst>
              <a:ext uri="{FF2B5EF4-FFF2-40B4-BE49-F238E27FC236}">
                <a16:creationId xmlns:a16="http://schemas.microsoft.com/office/drawing/2014/main" id="{977772BA-CD9C-4953-9B5D-022B4B502283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/>
        <p:txBody>
          <a:bodyPr anchor="ctr"/>
          <a:lstStyle/>
          <a:p>
            <a:pPr>
              <a:lnSpc>
                <a:spcPts val="1800"/>
              </a:lnSpc>
            </a:pPr>
            <a:r>
              <a:rPr lang="de-DE" altLang="de-DE" dirty="0" err="1"/>
              <a:t>Esempio</a:t>
            </a:r>
            <a:r>
              <a:rPr lang="de-DE" altLang="de-DE" dirty="0"/>
              <a:t> 4</a:t>
            </a:r>
            <a:endParaRPr lang="de-DE" altLang="de-DE" sz="1600" dirty="0"/>
          </a:p>
        </p:txBody>
      </p:sp>
      <p:sp>
        <p:nvSpPr>
          <p:cNvPr id="141" name="Textplatzhalter 140">
            <a:extLst>
              <a:ext uri="{FF2B5EF4-FFF2-40B4-BE49-F238E27FC236}">
                <a16:creationId xmlns:a16="http://schemas.microsoft.com/office/drawing/2014/main" id="{200C17EE-3DB9-CEDC-C300-24F333082453}"/>
              </a:ext>
            </a:extLst>
          </p:cNvPr>
          <p:cNvSpPr>
            <a:spLocks noGrp="1"/>
          </p:cNvSpPr>
          <p:nvPr>
            <p:ph type="body" sz="quarter" idx="50"/>
          </p:nvPr>
        </p:nvSpPr>
        <p:spPr>
          <a:xfrm>
            <a:off x="819262" y="2515948"/>
            <a:ext cx="2890096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  <a:endParaRPr lang="de-DE" dirty="0"/>
          </a:p>
        </p:txBody>
      </p:sp>
      <p:sp>
        <p:nvSpPr>
          <p:cNvPr id="142" name="Textplatzhalter 141">
            <a:extLst>
              <a:ext uri="{FF2B5EF4-FFF2-40B4-BE49-F238E27FC236}">
                <a16:creationId xmlns:a16="http://schemas.microsoft.com/office/drawing/2014/main" id="{695C2C5B-9E5E-6B90-3F03-C33D72B21D8E}"/>
              </a:ext>
            </a:extLst>
          </p:cNvPr>
          <p:cNvSpPr>
            <a:spLocks noGrp="1"/>
          </p:cNvSpPr>
          <p:nvPr>
            <p:ph type="body" sz="quarter" idx="51"/>
          </p:nvPr>
        </p:nvSpPr>
        <p:spPr>
          <a:xfrm>
            <a:off x="8382958" y="2508114"/>
            <a:ext cx="2890097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  <a:endParaRPr lang="de-DE" dirty="0"/>
          </a:p>
        </p:txBody>
      </p:sp>
      <p:sp>
        <p:nvSpPr>
          <p:cNvPr id="143" name="Textplatzhalter 142">
            <a:extLst>
              <a:ext uri="{FF2B5EF4-FFF2-40B4-BE49-F238E27FC236}">
                <a16:creationId xmlns:a16="http://schemas.microsoft.com/office/drawing/2014/main" id="{55D9A0E5-421E-E064-E870-C71372C0A08E}"/>
              </a:ext>
            </a:extLst>
          </p:cNvPr>
          <p:cNvSpPr>
            <a:spLocks noGrp="1"/>
          </p:cNvSpPr>
          <p:nvPr>
            <p:ph type="body" sz="quarter" idx="52"/>
          </p:nvPr>
        </p:nvSpPr>
        <p:spPr>
          <a:xfrm>
            <a:off x="4689090" y="2512311"/>
            <a:ext cx="2890096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  <a:endParaRPr lang="de-DE" dirty="0"/>
          </a:p>
        </p:txBody>
      </p:sp>
      <p:sp>
        <p:nvSpPr>
          <p:cNvPr id="144" name="Textplatzhalter 143">
            <a:extLst>
              <a:ext uri="{FF2B5EF4-FFF2-40B4-BE49-F238E27FC236}">
                <a16:creationId xmlns:a16="http://schemas.microsoft.com/office/drawing/2014/main" id="{C58B3DC1-40FD-73F5-760C-9C5EB4FDEBDE}"/>
              </a:ext>
            </a:extLst>
          </p:cNvPr>
          <p:cNvSpPr>
            <a:spLocks noGrp="1"/>
          </p:cNvSpPr>
          <p:nvPr>
            <p:ph type="body" sz="quarter" idx="53"/>
          </p:nvPr>
        </p:nvSpPr>
        <p:spPr>
          <a:xfrm>
            <a:off x="819262" y="4892335"/>
            <a:ext cx="2890096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  <a:endParaRPr lang="de-DE" dirty="0"/>
          </a:p>
        </p:txBody>
      </p:sp>
      <p:sp>
        <p:nvSpPr>
          <p:cNvPr id="145" name="Textplatzhalter 144">
            <a:extLst>
              <a:ext uri="{FF2B5EF4-FFF2-40B4-BE49-F238E27FC236}">
                <a16:creationId xmlns:a16="http://schemas.microsoft.com/office/drawing/2014/main" id="{7DA07EF4-2F2A-A838-37FC-F9CDFC5FB0A8}"/>
              </a:ext>
            </a:extLst>
          </p:cNvPr>
          <p:cNvSpPr>
            <a:spLocks noGrp="1"/>
          </p:cNvSpPr>
          <p:nvPr>
            <p:ph type="body" sz="quarter" idx="54"/>
          </p:nvPr>
        </p:nvSpPr>
        <p:spPr>
          <a:xfrm>
            <a:off x="8382959" y="4884501"/>
            <a:ext cx="2890096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  <a:endParaRPr lang="de-DE" dirty="0"/>
          </a:p>
        </p:txBody>
      </p:sp>
      <p:sp>
        <p:nvSpPr>
          <p:cNvPr id="146" name="Textplatzhalter 145">
            <a:extLst>
              <a:ext uri="{FF2B5EF4-FFF2-40B4-BE49-F238E27FC236}">
                <a16:creationId xmlns:a16="http://schemas.microsoft.com/office/drawing/2014/main" id="{6B7AAA40-9B71-3E02-4A96-EDA43751B824}"/>
              </a:ext>
            </a:extLst>
          </p:cNvPr>
          <p:cNvSpPr>
            <a:spLocks noGrp="1"/>
          </p:cNvSpPr>
          <p:nvPr>
            <p:ph type="body" sz="quarter" idx="55"/>
          </p:nvPr>
        </p:nvSpPr>
        <p:spPr>
          <a:xfrm>
            <a:off x="4689090" y="4888698"/>
            <a:ext cx="2890096" cy="1002299"/>
          </a:xfrm>
        </p:spPr>
        <p:txBody>
          <a:bodyPr/>
          <a:lstStyle/>
          <a:p>
            <a:r>
              <a:rPr lang="de-AT" dirty="0">
                <a:latin typeface="Neue DIN Light" pitchFamily="2" charset="77"/>
                <a:ea typeface="Neue DIN Light" pitchFamily="2" charset="77"/>
              </a:rPr>
              <a:t>In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quest’area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è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possibile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inserire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un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testo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continuo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che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integra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o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spiega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i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contenuti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 della </a:t>
            </a:r>
            <a:r>
              <a:rPr lang="de-AT" dirty="0" err="1">
                <a:latin typeface="Neue DIN Light" pitchFamily="2" charset="77"/>
                <a:ea typeface="Neue DIN Light" pitchFamily="2" charset="77"/>
              </a:rPr>
              <a:t>diapositiva</a:t>
            </a:r>
            <a:r>
              <a:rPr lang="de-AT" dirty="0">
                <a:latin typeface="Neue DIN Light" pitchFamily="2" charset="77"/>
                <a:ea typeface="Neue DIN Light" pitchFamily="2" charset="77"/>
              </a:rPr>
              <a:t>.</a:t>
            </a:r>
            <a:endParaRPr lang="de-DE" dirty="0"/>
          </a:p>
        </p:txBody>
      </p:sp>
      <p:sp>
        <p:nvSpPr>
          <p:cNvPr id="2" name="Fußzeilenplatzhalter 1">
            <a:extLst>
              <a:ext uri="{FF2B5EF4-FFF2-40B4-BE49-F238E27FC236}">
                <a16:creationId xmlns:a16="http://schemas.microsoft.com/office/drawing/2014/main" id="{D0F85AD1-753B-474E-3BD4-CAB07D69D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BC9E4DF4-0A74-1FB9-93AF-0B7CFDB3A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31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69489683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469CBB-F1DC-8708-251D-79D3E43F51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011E04F0-A7BD-CB0F-2576-30A99912B93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011E04F0-A7BD-CB0F-2576-30A99912B936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11B53EFB-8AE7-4521-B018-33ADCE18DF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8139112" cy="861774"/>
          </a:xfrm>
        </p:spPr>
        <p:txBody>
          <a:bodyPr vert="horz"/>
          <a:lstStyle/>
          <a:p>
            <a:r>
              <a:rPr lang="de-DE" dirty="0" err="1"/>
              <a:t>Informazioni</a:t>
            </a:r>
            <a:r>
              <a:rPr lang="de-DE" dirty="0"/>
              <a:t> </a:t>
            </a:r>
            <a:r>
              <a:rPr lang="de-DE" dirty="0" err="1"/>
              <a:t>sulle</a:t>
            </a:r>
            <a:r>
              <a:rPr lang="de-DE" dirty="0"/>
              <a:t> </a:t>
            </a:r>
            <a:r>
              <a:rPr lang="de-DE" dirty="0" err="1"/>
              <a:t>sedi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452E1E36-941B-2634-C80C-485BB4A7F6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334000" y="6461968"/>
            <a:ext cx="5929313" cy="153888"/>
          </a:xfrm>
        </p:spPr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8984E3F6-DF4D-EE99-D429-C1EBCC3168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334750" y="6461968"/>
            <a:ext cx="269875" cy="153888"/>
          </a:xfrm>
        </p:spPr>
        <p:txBody>
          <a:bodyPr/>
          <a:lstStyle/>
          <a:p>
            <a:fld id="{0CECE7B1-5EFC-4FC6-A639-592059BC9CC5}" type="slidenum">
              <a:rPr lang="de-DE" smtClean="0"/>
              <a:pPr/>
              <a:t>32</a:t>
            </a:fld>
            <a:endParaRPr lang="de-DE" dirty="0"/>
          </a:p>
        </p:txBody>
      </p:sp>
      <p:graphicFrame>
        <p:nvGraphicFramePr>
          <p:cNvPr id="17" name="Inhaltsplatzhalter 9">
            <a:extLst>
              <a:ext uri="{FF2B5EF4-FFF2-40B4-BE49-F238E27FC236}">
                <a16:creationId xmlns:a16="http://schemas.microsoft.com/office/drawing/2014/main" id="{76F7ABF5-3357-5F35-99E9-E95EC792CD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3138296"/>
              </p:ext>
            </p:extLst>
          </p:nvPr>
        </p:nvGraphicFramePr>
        <p:xfrm>
          <a:off x="1271588" y="1673223"/>
          <a:ext cx="6519340" cy="428832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89869">
                  <a:extLst>
                    <a:ext uri="{9D8B030D-6E8A-4147-A177-3AD203B41FA5}">
                      <a16:colId xmlns:a16="http://schemas.microsoft.com/office/drawing/2014/main" val="2661412562"/>
                    </a:ext>
                  </a:extLst>
                </a:gridCol>
                <a:gridCol w="2633301">
                  <a:extLst>
                    <a:ext uri="{9D8B030D-6E8A-4147-A177-3AD203B41FA5}">
                      <a16:colId xmlns:a16="http://schemas.microsoft.com/office/drawing/2014/main" val="95353162"/>
                    </a:ext>
                  </a:extLst>
                </a:gridCol>
                <a:gridCol w="1648085">
                  <a:extLst>
                    <a:ext uri="{9D8B030D-6E8A-4147-A177-3AD203B41FA5}">
                      <a16:colId xmlns:a16="http://schemas.microsoft.com/office/drawing/2014/main" val="3042804056"/>
                    </a:ext>
                  </a:extLst>
                </a:gridCol>
                <a:gridCol w="1648085">
                  <a:extLst>
                    <a:ext uri="{9D8B030D-6E8A-4147-A177-3AD203B41FA5}">
                      <a16:colId xmlns:a16="http://schemas.microsoft.com/office/drawing/2014/main" val="792888022"/>
                    </a:ext>
                  </a:extLst>
                </a:gridCol>
              </a:tblGrid>
              <a:tr h="180000">
                <a:tc>
                  <a:txBody>
                    <a:bodyPr/>
                    <a:lstStyle/>
                    <a:p>
                      <a:pPr algn="l" fontAlgn="b"/>
                      <a:endParaRPr lang="de-DE" sz="14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 err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Sede</a:t>
                      </a:r>
                      <a:endParaRPr lang="de-DE" sz="14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4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Showroom</a:t>
                      </a: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de-DE" sz="1400" b="0" i="0" u="none" strike="noStrike" dirty="0" err="1">
                          <a:solidFill>
                            <a:schemeClr val="accent2"/>
                          </a:solidFill>
                          <a:effectLst/>
                          <a:latin typeface="+mj-lt"/>
                        </a:rPr>
                        <a:t>Superficie</a:t>
                      </a:r>
                      <a:endParaRPr lang="de-DE" sz="1400" b="0" i="0" u="none" strike="noStrike" dirty="0">
                        <a:solidFill>
                          <a:schemeClr val="accent2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72000" marB="72000" anchor="b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22343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01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San Lorenzo d. S.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1.400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22.000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6945763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02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err="1">
                          <a:solidFill>
                            <a:schemeClr val="bg1"/>
                          </a:solidFill>
                        </a:rPr>
                        <a:t>Bolzano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1.000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2.100 m²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11385718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03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Merano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600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1.050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8197993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04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Interior Tower Varna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1.500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2119708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05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Trento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600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1.500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1818331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06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>
                          <a:solidFill>
                            <a:schemeClr val="bg1"/>
                          </a:solidFill>
                        </a:rPr>
                        <a:t>Cles</a:t>
                      </a:r>
                      <a:endParaRPr lang="de-DE" sz="1400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325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850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496944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07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Arco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190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600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98719801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08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Rovereto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170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500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3590565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09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de-DE" sz="1400" dirty="0" err="1">
                          <a:solidFill>
                            <a:schemeClr val="bg1"/>
                          </a:solidFill>
                        </a:rPr>
                        <a:t>Castelnuovo</a:t>
                      </a:r>
                      <a:endParaRPr lang="de-DE" sz="1400" dirty="0">
                        <a:solidFill>
                          <a:schemeClr val="bg1"/>
                        </a:solidFill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165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650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05795307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10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err="1">
                          <a:solidFill>
                            <a:schemeClr val="bg1"/>
                          </a:solidFill>
                        </a:rPr>
                        <a:t>Belluno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700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1.900 </a:t>
                      </a: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m²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34222094"/>
                  </a:ext>
                </a:extLst>
              </a:tr>
              <a:tr h="180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4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11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 err="1">
                          <a:solidFill>
                            <a:schemeClr val="bg1"/>
                          </a:solidFill>
                        </a:rPr>
                        <a:t>Feltre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160 m²</a:t>
                      </a: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950 </a:t>
                      </a:r>
                      <a:r>
                        <a:rPr lang="de-DE" sz="1400" dirty="0">
                          <a:solidFill>
                            <a:schemeClr val="bg1"/>
                          </a:solidFill>
                        </a:rPr>
                        <a:t>m²</a:t>
                      </a:r>
                      <a:endParaRPr kumimoji="0" lang="de-DE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72000" marB="72000"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275597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49878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hink-cell data - do not delete" hidden="1">
            <a:extLst>
              <a:ext uri="{FF2B5EF4-FFF2-40B4-BE49-F238E27FC236}">
                <a16:creationId xmlns:a16="http://schemas.microsoft.com/office/drawing/2014/main" id="{31B10D14-804E-B974-8C9F-D89B3BA60B6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10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31B10D14-804E-B974-8C9F-D89B3BA60B62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itel 10">
            <a:extLst>
              <a:ext uri="{FF2B5EF4-FFF2-40B4-BE49-F238E27FC236}">
                <a16:creationId xmlns:a16="http://schemas.microsoft.com/office/drawing/2014/main" id="{B65523C7-9E91-DD6A-7ABE-3CA6E31820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0576" y="2505278"/>
            <a:ext cx="3372983" cy="861774"/>
          </a:xfrm>
        </p:spPr>
        <p:txBody>
          <a:bodyPr vert="horz"/>
          <a:lstStyle/>
          <a:p>
            <a:r>
              <a:rPr lang="de-DE" dirty="0"/>
              <a:t>Grazie!</a:t>
            </a: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0337364-D057-7A30-292F-50C65907BED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/>
              <a:t>Nome </a:t>
            </a:r>
            <a:r>
              <a:rPr lang="de-DE" dirty="0" err="1"/>
              <a:t>Cognome</a:t>
            </a:r>
            <a:endParaRPr lang="de-DE" dirty="0"/>
          </a:p>
          <a:p>
            <a:r>
              <a:rPr lang="de-DE" dirty="0" err="1">
                <a:latin typeface="+mn-lt"/>
              </a:rPr>
              <a:t>Posizione</a:t>
            </a:r>
            <a:endParaRPr lang="de-DE" dirty="0">
              <a:latin typeface="+mn-lt"/>
            </a:endParaRPr>
          </a:p>
          <a:p>
            <a:r>
              <a:rPr lang="de-DE" dirty="0" err="1">
                <a:latin typeface="+mn-lt"/>
              </a:rPr>
              <a:t>Dati</a:t>
            </a:r>
            <a:r>
              <a:rPr lang="de-DE" dirty="0">
                <a:latin typeface="+mn-lt"/>
              </a:rPr>
              <a:t> di </a:t>
            </a:r>
            <a:r>
              <a:rPr lang="de-DE" dirty="0" err="1">
                <a:latin typeface="+mn-lt"/>
              </a:rPr>
              <a:t>contatto</a:t>
            </a:r>
            <a:endParaRPr lang="de-DE" dirty="0">
              <a:latin typeface="+mn-lt"/>
            </a:endParaRPr>
          </a:p>
          <a:p>
            <a:endParaRPr lang="de-DE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8515707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6A5C50-398C-E969-7B72-AFD1B09A8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Icons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1A3E51C5-F4C4-4EFE-FAC7-31A92DF795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6CBE03E-FDC9-0332-19EE-3E344D5159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34</a:t>
            </a:fld>
            <a:endParaRPr lang="de-DE" dirty="0"/>
          </a:p>
        </p:txBody>
      </p:sp>
      <p:pic>
        <p:nvPicPr>
          <p:cNvPr id="85" name="Grafik 84">
            <a:extLst>
              <a:ext uri="{FF2B5EF4-FFF2-40B4-BE49-F238E27FC236}">
                <a16:creationId xmlns:a16="http://schemas.microsoft.com/office/drawing/2014/main" id="{E433F782-A6DD-18B5-A08E-2B7AD868577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01200" y="2771245"/>
            <a:ext cx="348803" cy="348803"/>
          </a:xfrm>
          <a:prstGeom prst="rect">
            <a:avLst/>
          </a:prstGeom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548ED8E0-693D-D3C2-D651-FD47289FC61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25416" y="1913264"/>
            <a:ext cx="316103" cy="316103"/>
          </a:xfrm>
          <a:prstGeom prst="rect">
            <a:avLst/>
          </a:prstGeom>
        </p:spPr>
      </p:pic>
      <p:pic>
        <p:nvPicPr>
          <p:cNvPr id="79" name="Grafik 78">
            <a:extLst>
              <a:ext uri="{FF2B5EF4-FFF2-40B4-BE49-F238E27FC236}">
                <a16:creationId xmlns:a16="http://schemas.microsoft.com/office/drawing/2014/main" id="{2C82C905-E7EB-4A51-B85E-7C9EFC8D1E0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50339" y="1927013"/>
            <a:ext cx="359703" cy="327003"/>
          </a:xfrm>
          <a:prstGeom prst="rect">
            <a:avLst/>
          </a:prstGeom>
        </p:spPr>
      </p:pic>
      <p:pic>
        <p:nvPicPr>
          <p:cNvPr id="82" name="Grafik 81">
            <a:extLst>
              <a:ext uri="{FF2B5EF4-FFF2-40B4-BE49-F238E27FC236}">
                <a16:creationId xmlns:a16="http://schemas.microsoft.com/office/drawing/2014/main" id="{FAE3F391-047E-B37E-BBD5-41B6C05593B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34521" y="1993044"/>
            <a:ext cx="294302" cy="294302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80ACCBC8-AE56-6AEF-DA47-06F7D79AF4A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05946" y="1916112"/>
            <a:ext cx="207102" cy="348803"/>
          </a:xfrm>
          <a:prstGeom prst="rect">
            <a:avLst/>
          </a:prstGeom>
        </p:spPr>
      </p:pic>
      <p:pic>
        <p:nvPicPr>
          <p:cNvPr id="98" name="Grafik 97">
            <a:extLst>
              <a:ext uri="{FF2B5EF4-FFF2-40B4-BE49-F238E27FC236}">
                <a16:creationId xmlns:a16="http://schemas.microsoft.com/office/drawing/2014/main" id="{229D24AA-1E87-8C77-1291-C1BC0AFD5F6B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33593" y="1954263"/>
            <a:ext cx="272502" cy="272502"/>
          </a:xfrm>
          <a:prstGeom prst="rect">
            <a:avLst/>
          </a:prstGeom>
        </p:spPr>
      </p:pic>
      <p:pic>
        <p:nvPicPr>
          <p:cNvPr id="100" name="Grafik 99">
            <a:extLst>
              <a:ext uri="{FF2B5EF4-FFF2-40B4-BE49-F238E27FC236}">
                <a16:creationId xmlns:a16="http://schemas.microsoft.com/office/drawing/2014/main" id="{6E484857-CFD8-874C-F3C3-98D17C41AE6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456721" y="1966570"/>
            <a:ext cx="294302" cy="327003"/>
          </a:xfrm>
          <a:prstGeom prst="rect">
            <a:avLst/>
          </a:prstGeom>
        </p:spPr>
      </p:pic>
      <p:pic>
        <p:nvPicPr>
          <p:cNvPr id="101" name="Grafik 100">
            <a:extLst>
              <a:ext uri="{FF2B5EF4-FFF2-40B4-BE49-F238E27FC236}">
                <a16:creationId xmlns:a16="http://schemas.microsoft.com/office/drawing/2014/main" id="{7725762F-B2F6-AE67-5ADA-92D74CBD1BC8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096546" y="1937912"/>
            <a:ext cx="305203" cy="305202"/>
          </a:xfrm>
          <a:prstGeom prst="rect">
            <a:avLst/>
          </a:prstGeom>
        </p:spPr>
      </p:pic>
      <p:pic>
        <p:nvPicPr>
          <p:cNvPr id="80" name="Grafik 79">
            <a:extLst>
              <a:ext uri="{FF2B5EF4-FFF2-40B4-BE49-F238E27FC236}">
                <a16:creationId xmlns:a16="http://schemas.microsoft.com/office/drawing/2014/main" id="{748D8825-D9F3-206A-FE2A-3F5B330CFF60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353892" y="3573248"/>
            <a:ext cx="152601" cy="239802"/>
          </a:xfrm>
          <a:prstGeom prst="rect">
            <a:avLst/>
          </a:prstGeom>
        </p:spPr>
      </p:pic>
      <p:pic>
        <p:nvPicPr>
          <p:cNvPr id="87" name="Grafik 86">
            <a:extLst>
              <a:ext uri="{FF2B5EF4-FFF2-40B4-BE49-F238E27FC236}">
                <a16:creationId xmlns:a16="http://schemas.microsoft.com/office/drawing/2014/main" id="{92727453-3ACA-201E-9AFF-5730B7C72851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359737" y="3611398"/>
            <a:ext cx="261602" cy="163501"/>
          </a:xfrm>
          <a:prstGeom prst="rect">
            <a:avLst/>
          </a:prstGeom>
        </p:spPr>
      </p:pic>
      <p:pic>
        <p:nvPicPr>
          <p:cNvPr id="88" name="Grafik 87">
            <a:extLst>
              <a:ext uri="{FF2B5EF4-FFF2-40B4-BE49-F238E27FC236}">
                <a16:creationId xmlns:a16="http://schemas.microsoft.com/office/drawing/2014/main" id="{21760F86-EF2D-263F-B3D0-3045D9019369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414635" y="3545997"/>
            <a:ext cx="272502" cy="294302"/>
          </a:xfrm>
          <a:prstGeom prst="rect">
            <a:avLst/>
          </a:prstGeom>
        </p:spPr>
      </p:pic>
      <p:pic>
        <p:nvPicPr>
          <p:cNvPr id="91" name="Grafik 90">
            <a:extLst>
              <a:ext uri="{FF2B5EF4-FFF2-40B4-BE49-F238E27FC236}">
                <a16:creationId xmlns:a16="http://schemas.microsoft.com/office/drawing/2014/main" id="{6EB9D282-3111-811D-DBAF-693C8A63352B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502235" y="3605948"/>
            <a:ext cx="218002" cy="174401"/>
          </a:xfrm>
          <a:prstGeom prst="rect">
            <a:avLst/>
          </a:prstGeom>
        </p:spPr>
      </p:pic>
      <p:pic>
        <p:nvPicPr>
          <p:cNvPr id="93" name="Grafik 92">
            <a:extLst>
              <a:ext uri="{FF2B5EF4-FFF2-40B4-BE49-F238E27FC236}">
                <a16:creationId xmlns:a16="http://schemas.microsoft.com/office/drawing/2014/main" id="{7FA2B514-CD41-CBF2-5BFE-3A260ADA463C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502632" y="3622298"/>
            <a:ext cx="337903" cy="141701"/>
          </a:xfrm>
          <a:prstGeom prst="rect">
            <a:avLst/>
          </a:prstGeom>
        </p:spPr>
      </p:pic>
      <p:pic>
        <p:nvPicPr>
          <p:cNvPr id="94" name="Grafik 93">
            <a:extLst>
              <a:ext uri="{FF2B5EF4-FFF2-40B4-BE49-F238E27FC236}">
                <a16:creationId xmlns:a16="http://schemas.microsoft.com/office/drawing/2014/main" id="{F32BCD9D-4BCD-7A13-74C7-BBD84B9B18DE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7156895" y="3600498"/>
            <a:ext cx="305203" cy="185302"/>
          </a:xfrm>
          <a:prstGeom prst="rect">
            <a:avLst/>
          </a:prstGeom>
        </p:spPr>
      </p:pic>
      <p:pic>
        <p:nvPicPr>
          <p:cNvPr id="95" name="Grafik 94">
            <a:extLst>
              <a:ext uri="{FF2B5EF4-FFF2-40B4-BE49-F238E27FC236}">
                <a16:creationId xmlns:a16="http://schemas.microsoft.com/office/drawing/2014/main" id="{48128BDE-CCA7-D30B-5419-5AAB22700945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096546" y="3600498"/>
            <a:ext cx="305203" cy="185302"/>
          </a:xfrm>
          <a:prstGeom prst="rect">
            <a:avLst/>
          </a:prstGeom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3474C3D8-385A-F309-BF6D-F3FB5AFD84E4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293544" y="3573248"/>
            <a:ext cx="152601" cy="239802"/>
          </a:xfrm>
          <a:prstGeom prst="rect">
            <a:avLst/>
          </a:prstGeom>
        </p:spPr>
      </p:pic>
      <p:pic>
        <p:nvPicPr>
          <p:cNvPr id="74" name="Inhaltsplatzhalter 7">
            <a:extLst>
              <a:ext uri="{FF2B5EF4-FFF2-40B4-BE49-F238E27FC236}">
                <a16:creationId xmlns:a16="http://schemas.microsoft.com/office/drawing/2014/main" id="{A20B84C9-6383-6490-B284-5C742E0D710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6228143" y="2763754"/>
            <a:ext cx="283402" cy="283402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417ED986-94AA-1DF6-B639-F60A34CE6780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1493914" y="1916112"/>
            <a:ext cx="261602" cy="348803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C69D05E6-E944-3CCB-74B4-602955442B68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5272141" y="2714705"/>
            <a:ext cx="316103" cy="381503"/>
          </a:xfrm>
          <a:prstGeom prst="rect">
            <a:avLst/>
          </a:prstGeom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9593796E-7E19-87A1-269F-72945E8E9C26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195045" y="2747404"/>
            <a:ext cx="228902" cy="316103"/>
          </a:xfrm>
          <a:prstGeom prst="rect">
            <a:avLst/>
          </a:prstGeom>
        </p:spPr>
      </p:pic>
      <p:pic>
        <p:nvPicPr>
          <p:cNvPr id="96" name="Grafik 95">
            <a:extLst>
              <a:ext uri="{FF2B5EF4-FFF2-40B4-BE49-F238E27FC236}">
                <a16:creationId xmlns:a16="http://schemas.microsoft.com/office/drawing/2014/main" id="{48FECEC0-4A2C-6E78-1F32-C1A9B2CD7D73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383042" y="2763756"/>
            <a:ext cx="214994" cy="283402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C9D2B765-7941-D6A9-1B8C-26975FBA9888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7938495" y="2796455"/>
            <a:ext cx="621305" cy="218002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86C011E1-B683-2711-05C0-6663ABF61E6B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480435" y="2741954"/>
            <a:ext cx="261602" cy="327003"/>
          </a:xfrm>
          <a:prstGeom prst="rect">
            <a:avLst/>
          </a:prstGeom>
        </p:spPr>
      </p:pic>
      <p:pic>
        <p:nvPicPr>
          <p:cNvPr id="104" name="Grafik 103">
            <a:extLst>
              <a:ext uri="{FF2B5EF4-FFF2-40B4-BE49-F238E27FC236}">
                <a16:creationId xmlns:a16="http://schemas.microsoft.com/office/drawing/2014/main" id="{C30E191B-0824-A4FE-19E4-69B8F85A8325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469932" y="2736505"/>
            <a:ext cx="403303" cy="337903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04B5C3F2-0DAE-6541-53E0-AEEA726B1B63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562582" y="4355489"/>
            <a:ext cx="218002" cy="17440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3643376F-733F-7E85-B0AD-2EAD7EAD4C34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2529484" y="4395765"/>
            <a:ext cx="163501" cy="163501"/>
          </a:xfrm>
          <a:prstGeom prst="rect">
            <a:avLst/>
          </a:prstGeom>
        </p:spPr>
      </p:pic>
      <p:pic>
        <p:nvPicPr>
          <p:cNvPr id="81" name="Grafik 80">
            <a:extLst>
              <a:ext uri="{FF2B5EF4-FFF2-40B4-BE49-F238E27FC236}">
                <a16:creationId xmlns:a16="http://schemas.microsoft.com/office/drawing/2014/main" id="{9A6ED8B7-5233-A147-82FB-24E057AED183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200495" y="4333689"/>
            <a:ext cx="218002" cy="218002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76145076-8A5D-07C1-1040-206289BBE1AB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5321192" y="4333689"/>
            <a:ext cx="218002" cy="218002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E8721020-B554-F958-6F6E-CBE0B87B0F10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6233593" y="4350039"/>
            <a:ext cx="272502" cy="185302"/>
          </a:xfrm>
          <a:prstGeom prst="rect">
            <a:avLst/>
          </a:prstGeom>
        </p:spPr>
      </p:pic>
      <p:pic>
        <p:nvPicPr>
          <p:cNvPr id="194" name="Grafik 193">
            <a:extLst>
              <a:ext uri="{FF2B5EF4-FFF2-40B4-BE49-F238E27FC236}">
                <a16:creationId xmlns:a16="http://schemas.microsoft.com/office/drawing/2014/main" id="{BDB8B12F-B8DD-4CFB-9CF0-F4532B10DFB9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9017884" y="4330297"/>
            <a:ext cx="239802" cy="25070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40C6890-A340-099B-94C7-5A614EB3C62E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4353898" y="4324733"/>
            <a:ext cx="266700" cy="2667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A347B72E-CA43-55F2-4952-4E9185DF09F9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3440951" y="4332604"/>
            <a:ext cx="266700" cy="266700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85C9551B-0BF3-16F0-6C07-FC4681C8E16E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8112823" y="5038971"/>
            <a:ext cx="227488" cy="35071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16C26A8C-4B55-FE8F-9CE2-FB895DF20426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6223219" y="5044114"/>
            <a:ext cx="268130" cy="354315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74C4483C-E3DB-CE15-E877-B540444C2531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8950091" y="3583914"/>
            <a:ext cx="430924" cy="258554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38ABD0FD-8B75-8D4B-D1B6-E05F632778E0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9043367" y="1949058"/>
            <a:ext cx="277707" cy="277707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3F9E0E6C-B994-B519-A656-E8E8068DA1D2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1496962" y="5089532"/>
            <a:ext cx="258554" cy="296858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062C0703-D60E-B8DA-E797-E60A06A850C4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9950012" y="3572260"/>
            <a:ext cx="314975" cy="371287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C2C30AC1-E9F7-73E8-A9C5-BAD774FEF04D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9938433" y="1932463"/>
            <a:ext cx="428132" cy="277707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FF0CEEDD-FDAE-5126-DD5F-0ADB114881A7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3353649" y="5102399"/>
            <a:ext cx="363891" cy="268130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8180C8A4-A822-C89E-BA0E-651FDC895B55}"/>
              </a:ext>
            </a:extLst>
          </p:cNvPr>
          <p:cNvPicPr>
            <a:picLocks noChangeAspect="1"/>
          </p:cNvPicPr>
          <p:nvPr/>
        </p:nvPicPr>
        <p:blipFill>
          <a:blip r:embed="rId83">
            <a:extLst>
              <a:ext uri="{96DAC541-7B7A-43D3-8B79-37D633B846F1}">
                <asvg:svgBlip xmlns:asvg="http://schemas.microsoft.com/office/drawing/2016/SVG/main" r:embed="rId84"/>
              </a:ext>
            </a:extLst>
          </a:blip>
          <a:stretch>
            <a:fillRect/>
          </a:stretch>
        </p:blipFill>
        <p:spPr>
          <a:xfrm>
            <a:off x="9000274" y="5080598"/>
            <a:ext cx="363891" cy="277706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A42703FB-E404-93A8-E96D-5F29E237084A}"/>
              </a:ext>
            </a:extLst>
          </p:cNvPr>
          <p:cNvPicPr>
            <a:picLocks noChangeAspect="1"/>
          </p:cNvPicPr>
          <p:nvPr/>
        </p:nvPicPr>
        <p:blipFill>
          <a:blip r:embed="rId85">
            <a:extLst>
              <a:ext uri="{96DAC541-7B7A-43D3-8B79-37D633B846F1}">
                <asvg:svgBlip xmlns:asvg="http://schemas.microsoft.com/office/drawing/2016/SVG/main" r:embed="rId86"/>
              </a:ext>
            </a:extLst>
          </a:blip>
          <a:stretch>
            <a:fillRect/>
          </a:stretch>
        </p:blipFill>
        <p:spPr>
          <a:xfrm>
            <a:off x="10023740" y="2668861"/>
            <a:ext cx="246142" cy="423910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9F2F238D-4F6C-0AC7-144E-E33C46311103}"/>
              </a:ext>
            </a:extLst>
          </p:cNvPr>
          <p:cNvPicPr>
            <a:picLocks noChangeAspect="1"/>
          </p:cNvPicPr>
          <p:nvPr/>
        </p:nvPicPr>
        <p:blipFill>
          <a:blip r:embed="rId87">
            <a:extLst>
              <a:ext uri="{96DAC541-7B7A-43D3-8B79-37D633B846F1}">
                <asvg:svgBlip xmlns:asvg="http://schemas.microsoft.com/office/drawing/2016/SVG/main" r:embed="rId88"/>
              </a:ext>
            </a:extLst>
          </a:blip>
          <a:stretch>
            <a:fillRect/>
          </a:stretch>
        </p:blipFill>
        <p:spPr>
          <a:xfrm>
            <a:off x="4373798" y="5001293"/>
            <a:ext cx="219340" cy="39099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ADEC2020-0036-D4DD-64E7-CB688FA0411A}"/>
              </a:ext>
            </a:extLst>
          </p:cNvPr>
          <p:cNvPicPr>
            <a:picLocks noChangeAspect="1"/>
          </p:cNvPicPr>
          <p:nvPr/>
        </p:nvPicPr>
        <p:blipFill>
          <a:blip r:embed="rId89">
            <a:extLst>
              <a:ext uri="{96DAC541-7B7A-43D3-8B79-37D633B846F1}">
                <asvg:svgBlip xmlns:asvg="http://schemas.microsoft.com/office/drawing/2016/SVG/main" r:embed="rId90"/>
              </a:ext>
            </a:extLst>
          </a:blip>
          <a:stretch>
            <a:fillRect/>
          </a:stretch>
        </p:blipFill>
        <p:spPr>
          <a:xfrm>
            <a:off x="8990501" y="2818752"/>
            <a:ext cx="344739" cy="220250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CB85AD51-2F5F-0D22-C840-BF65957E0E05}"/>
              </a:ext>
            </a:extLst>
          </p:cNvPr>
          <p:cNvPicPr>
            <a:picLocks noChangeAspect="1"/>
          </p:cNvPicPr>
          <p:nvPr/>
        </p:nvPicPr>
        <p:blipFill>
          <a:blip r:embed="rId91">
            <a:extLst>
              <a:ext uri="{96DAC541-7B7A-43D3-8B79-37D633B846F1}">
                <asvg:svgBlip xmlns:asvg="http://schemas.microsoft.com/office/drawing/2016/SVG/main" r:embed="rId92"/>
              </a:ext>
            </a:extLst>
          </a:blip>
          <a:stretch>
            <a:fillRect/>
          </a:stretch>
        </p:blipFill>
        <p:spPr>
          <a:xfrm>
            <a:off x="9962281" y="4322788"/>
            <a:ext cx="220250" cy="344739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88D0D1C4-D2CE-282A-FF5E-5AB27560F6E9}"/>
              </a:ext>
            </a:extLst>
          </p:cNvPr>
          <p:cNvPicPr>
            <a:picLocks noChangeAspect="1"/>
          </p:cNvPicPr>
          <p:nvPr/>
        </p:nvPicPr>
        <p:blipFill>
          <a:blip r:embed="rId93">
            <a:extLst>
              <a:ext uri="{96DAC541-7B7A-43D3-8B79-37D633B846F1}">
                <asvg:svgBlip xmlns:asvg="http://schemas.microsoft.com/office/drawing/2016/SVG/main" r:embed="rId94"/>
              </a:ext>
            </a:extLst>
          </a:blip>
          <a:stretch>
            <a:fillRect/>
          </a:stretch>
        </p:blipFill>
        <p:spPr>
          <a:xfrm>
            <a:off x="2402774" y="5105839"/>
            <a:ext cx="402196" cy="287283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573E6B6C-9334-8746-21FC-B1AC9C276D51}"/>
              </a:ext>
            </a:extLst>
          </p:cNvPr>
          <p:cNvPicPr>
            <a:picLocks noChangeAspect="1"/>
          </p:cNvPicPr>
          <p:nvPr/>
        </p:nvPicPr>
        <p:blipFill>
          <a:blip r:embed="rId95">
            <a:extLst>
              <a:ext uri="{96DAC541-7B7A-43D3-8B79-37D633B846F1}">
                <asvg:svgBlip xmlns:asvg="http://schemas.microsoft.com/office/drawing/2016/SVG/main" r:embed="rId96"/>
              </a:ext>
            </a:extLst>
          </a:blip>
          <a:stretch>
            <a:fillRect/>
          </a:stretch>
        </p:blipFill>
        <p:spPr>
          <a:xfrm>
            <a:off x="5241895" y="5104201"/>
            <a:ext cx="373467" cy="220250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7F426052-295D-D76D-F281-B07DE00775BA}"/>
              </a:ext>
            </a:extLst>
          </p:cNvPr>
          <p:cNvPicPr>
            <a:picLocks noChangeAspect="1"/>
          </p:cNvPicPr>
          <p:nvPr/>
        </p:nvPicPr>
        <p:blipFill>
          <a:blip r:embed="rId97">
            <a:extLst>
              <a:ext uri="{96DAC541-7B7A-43D3-8B79-37D633B846F1}">
                <asvg:svgBlip xmlns:asvg="http://schemas.microsoft.com/office/drawing/2016/SVG/main" r:embed="rId98"/>
              </a:ext>
            </a:extLst>
          </a:blip>
          <a:stretch>
            <a:fillRect/>
          </a:stretch>
        </p:blipFill>
        <p:spPr>
          <a:xfrm>
            <a:off x="7129716" y="5013565"/>
            <a:ext cx="344739" cy="344739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EFC2EBF7-20B2-3F25-92C2-02F0B912B9E9}"/>
              </a:ext>
            </a:extLst>
          </p:cNvPr>
          <p:cNvPicPr>
            <a:picLocks noChangeAspect="1"/>
          </p:cNvPicPr>
          <p:nvPr/>
        </p:nvPicPr>
        <p:blipFill>
          <a:blip r:embed="rId99">
            <a:extLst>
              <a:ext uri="{96DAC541-7B7A-43D3-8B79-37D633B846F1}">
                <asvg:svgBlip xmlns:asvg="http://schemas.microsoft.com/office/drawing/2016/SVG/main" r:embed="rId100"/>
              </a:ext>
            </a:extLst>
          </a:blip>
          <a:stretch>
            <a:fillRect/>
          </a:stretch>
        </p:blipFill>
        <p:spPr>
          <a:xfrm>
            <a:off x="10881461" y="3538909"/>
            <a:ext cx="355600" cy="304800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029F152C-7308-F866-D17E-96314B5D66E3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96DAC541-7B7A-43D3-8B79-37D633B846F1}">
                <asvg:svgBlip xmlns:asvg="http://schemas.microsoft.com/office/drawing/2016/SVG/main" r:embed="rId102"/>
              </a:ext>
            </a:extLst>
          </a:blip>
          <a:stretch>
            <a:fillRect/>
          </a:stretch>
        </p:blipFill>
        <p:spPr>
          <a:xfrm>
            <a:off x="10831627" y="4347155"/>
            <a:ext cx="400464" cy="264306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B0105BDE-447E-E4C8-CAB6-F5BA6235CA0D}"/>
              </a:ext>
            </a:extLst>
          </p:cNvPr>
          <p:cNvPicPr>
            <a:picLocks noChangeAspect="1"/>
          </p:cNvPicPr>
          <p:nvPr/>
        </p:nvPicPr>
        <p:blipFill>
          <a:blip r:embed="rId103">
            <a:extLst>
              <a:ext uri="{96DAC541-7B7A-43D3-8B79-37D633B846F1}">
                <asvg:svgBlip xmlns:asvg="http://schemas.microsoft.com/office/drawing/2016/SVG/main" r:embed="rId104"/>
              </a:ext>
            </a:extLst>
          </a:blip>
          <a:stretch>
            <a:fillRect/>
          </a:stretch>
        </p:blipFill>
        <p:spPr>
          <a:xfrm>
            <a:off x="10780094" y="2773392"/>
            <a:ext cx="451997" cy="241065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26FDA282-B4AE-B7FE-6BE0-96258510C4C6}"/>
              </a:ext>
            </a:extLst>
          </p:cNvPr>
          <p:cNvPicPr>
            <a:picLocks noChangeAspect="1"/>
          </p:cNvPicPr>
          <p:nvPr/>
        </p:nvPicPr>
        <p:blipFill>
          <a:blip r:embed="rId105">
            <a:extLst>
              <a:ext uri="{96DAC541-7B7A-43D3-8B79-37D633B846F1}">
                <asvg:svgBlip xmlns:asvg="http://schemas.microsoft.com/office/drawing/2016/SVG/main" r:embed="rId106"/>
              </a:ext>
            </a:extLst>
          </a:blip>
          <a:stretch>
            <a:fillRect/>
          </a:stretch>
        </p:blipFill>
        <p:spPr>
          <a:xfrm>
            <a:off x="9876408" y="5121733"/>
            <a:ext cx="391996" cy="229461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762209F6-DDB4-8669-F2DF-CE2EE0BDF9CA}"/>
              </a:ext>
            </a:extLst>
          </p:cNvPr>
          <p:cNvPicPr>
            <a:picLocks noChangeAspect="1"/>
          </p:cNvPicPr>
          <p:nvPr/>
        </p:nvPicPr>
        <p:blipFill>
          <a:blip r:embed="rId107">
            <a:extLst>
              <a:ext uri="{96DAC541-7B7A-43D3-8B79-37D633B846F1}">
                <asvg:svgBlip xmlns:asvg="http://schemas.microsoft.com/office/drawing/2016/SVG/main" r:embed="rId108"/>
              </a:ext>
            </a:extLst>
          </a:blip>
          <a:stretch>
            <a:fillRect/>
          </a:stretch>
        </p:blipFill>
        <p:spPr>
          <a:xfrm>
            <a:off x="10876491" y="1966570"/>
            <a:ext cx="355600" cy="26019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076103F7-3804-5E4F-16B4-E74A6327F85B}"/>
              </a:ext>
            </a:extLst>
          </p:cNvPr>
          <p:cNvPicPr>
            <a:picLocks noChangeAspect="1"/>
          </p:cNvPicPr>
          <p:nvPr/>
        </p:nvPicPr>
        <p:blipFill>
          <a:blip r:embed="rId109">
            <a:extLst>
              <a:ext uri="{96DAC541-7B7A-43D3-8B79-37D633B846F1}">
                <asvg:svgBlip xmlns:asvg="http://schemas.microsoft.com/office/drawing/2016/SVG/main" r:embed="rId110"/>
              </a:ext>
            </a:extLst>
          </a:blip>
          <a:srcRect/>
          <a:stretch/>
        </p:blipFill>
        <p:spPr>
          <a:xfrm>
            <a:off x="8129245" y="4322788"/>
            <a:ext cx="245252" cy="24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69422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982D84-661E-B4DB-F92C-42A42D81F4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809E65-569E-D21C-7129-9E81EBC834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>
                <a:solidFill>
                  <a:srgbClr val="EE7F01"/>
                </a:solidFill>
              </a:rPr>
              <a:t>Icons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C0655526-8193-6060-0386-10AD9D779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5EF61888-903E-EC96-C010-B520D1726E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35</a:t>
            </a:fld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DF0462C1-C9CA-0133-CC64-B272183F93A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r>
              <a:rPr lang="de-DE" dirty="0">
                <a:solidFill>
                  <a:srgbClr val="EE7F01"/>
                </a:solidFill>
              </a:rPr>
              <a:t>Icons</a:t>
            </a:r>
          </a:p>
        </p:txBody>
      </p:sp>
      <p:pic>
        <p:nvPicPr>
          <p:cNvPr id="85" name="Grafik 84">
            <a:extLst>
              <a:ext uri="{FF2B5EF4-FFF2-40B4-BE49-F238E27FC236}">
                <a16:creationId xmlns:a16="http://schemas.microsoft.com/office/drawing/2014/main" id="{933FA0D7-6645-06CB-E427-46BD5058B67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01200" y="2771245"/>
            <a:ext cx="348803" cy="348803"/>
          </a:xfrm>
          <a:prstGeom prst="rect">
            <a:avLst/>
          </a:prstGeom>
        </p:spPr>
      </p:pic>
      <p:pic>
        <p:nvPicPr>
          <p:cNvPr id="102" name="Grafik 101">
            <a:extLst>
              <a:ext uri="{FF2B5EF4-FFF2-40B4-BE49-F238E27FC236}">
                <a16:creationId xmlns:a16="http://schemas.microsoft.com/office/drawing/2014/main" id="{939D7667-32CB-4DF4-52C3-660528647F2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325416" y="1913264"/>
            <a:ext cx="316103" cy="316103"/>
          </a:xfrm>
          <a:prstGeom prst="rect">
            <a:avLst/>
          </a:prstGeom>
        </p:spPr>
      </p:pic>
      <p:pic>
        <p:nvPicPr>
          <p:cNvPr id="79" name="Grafik 78">
            <a:extLst>
              <a:ext uri="{FF2B5EF4-FFF2-40B4-BE49-F238E27FC236}">
                <a16:creationId xmlns:a16="http://schemas.microsoft.com/office/drawing/2014/main" id="{4122BAF5-E70A-26E1-41BF-6DD7939ADD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5250339" y="1927013"/>
            <a:ext cx="359703" cy="327003"/>
          </a:xfrm>
          <a:prstGeom prst="rect">
            <a:avLst/>
          </a:prstGeom>
        </p:spPr>
      </p:pic>
      <p:pic>
        <p:nvPicPr>
          <p:cNvPr id="82" name="Grafik 81">
            <a:extLst>
              <a:ext uri="{FF2B5EF4-FFF2-40B4-BE49-F238E27FC236}">
                <a16:creationId xmlns:a16="http://schemas.microsoft.com/office/drawing/2014/main" id="{21A88265-736E-E40B-C415-B5AFF3CE008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3434521" y="1993044"/>
            <a:ext cx="294302" cy="294302"/>
          </a:xfrm>
          <a:prstGeom prst="rect">
            <a:avLst/>
          </a:prstGeom>
        </p:spPr>
      </p:pic>
      <p:pic>
        <p:nvPicPr>
          <p:cNvPr id="86" name="Grafik 85">
            <a:extLst>
              <a:ext uri="{FF2B5EF4-FFF2-40B4-BE49-F238E27FC236}">
                <a16:creationId xmlns:a16="http://schemas.microsoft.com/office/drawing/2014/main" id="{6E1ACCD7-24C7-C536-CB43-1CBB6CF9FF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205946" y="1916112"/>
            <a:ext cx="207102" cy="348803"/>
          </a:xfrm>
          <a:prstGeom prst="rect">
            <a:avLst/>
          </a:prstGeom>
        </p:spPr>
      </p:pic>
      <p:pic>
        <p:nvPicPr>
          <p:cNvPr id="98" name="Grafik 97">
            <a:extLst>
              <a:ext uri="{FF2B5EF4-FFF2-40B4-BE49-F238E27FC236}">
                <a16:creationId xmlns:a16="http://schemas.microsoft.com/office/drawing/2014/main" id="{04488479-1F6C-B2FE-41E3-D71E2E1EC8A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6233593" y="1954263"/>
            <a:ext cx="272502" cy="272502"/>
          </a:xfrm>
          <a:prstGeom prst="rect">
            <a:avLst/>
          </a:prstGeom>
        </p:spPr>
      </p:pic>
      <p:pic>
        <p:nvPicPr>
          <p:cNvPr id="100" name="Grafik 99">
            <a:extLst>
              <a:ext uri="{FF2B5EF4-FFF2-40B4-BE49-F238E27FC236}">
                <a16:creationId xmlns:a16="http://schemas.microsoft.com/office/drawing/2014/main" id="{60E5C2C8-F2E7-C9C5-2FFA-592AAE6964F2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2456721" y="1966570"/>
            <a:ext cx="294302" cy="327003"/>
          </a:xfrm>
          <a:prstGeom prst="rect">
            <a:avLst/>
          </a:prstGeom>
        </p:spPr>
      </p:pic>
      <p:pic>
        <p:nvPicPr>
          <p:cNvPr id="101" name="Grafik 100">
            <a:extLst>
              <a:ext uri="{FF2B5EF4-FFF2-40B4-BE49-F238E27FC236}">
                <a16:creationId xmlns:a16="http://schemas.microsoft.com/office/drawing/2014/main" id="{81B28560-F55C-E2A9-C08C-7D3ABCC3C1E1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096546" y="1937912"/>
            <a:ext cx="305203" cy="305202"/>
          </a:xfrm>
          <a:prstGeom prst="rect">
            <a:avLst/>
          </a:prstGeom>
        </p:spPr>
      </p:pic>
      <p:pic>
        <p:nvPicPr>
          <p:cNvPr id="80" name="Grafik 79">
            <a:extLst>
              <a:ext uri="{FF2B5EF4-FFF2-40B4-BE49-F238E27FC236}">
                <a16:creationId xmlns:a16="http://schemas.microsoft.com/office/drawing/2014/main" id="{ED8A2A9C-05F8-1269-C8B3-E1265EBC9D98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5353892" y="3573248"/>
            <a:ext cx="152601" cy="239802"/>
          </a:xfrm>
          <a:prstGeom prst="rect">
            <a:avLst/>
          </a:prstGeom>
        </p:spPr>
      </p:pic>
      <p:pic>
        <p:nvPicPr>
          <p:cNvPr id="87" name="Grafik 86">
            <a:extLst>
              <a:ext uri="{FF2B5EF4-FFF2-40B4-BE49-F238E27FC236}">
                <a16:creationId xmlns:a16="http://schemas.microsoft.com/office/drawing/2014/main" id="{AC340451-5701-E800-C59F-223641F4CA12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4359737" y="3611398"/>
            <a:ext cx="261602" cy="163501"/>
          </a:xfrm>
          <a:prstGeom prst="rect">
            <a:avLst/>
          </a:prstGeom>
        </p:spPr>
      </p:pic>
      <p:pic>
        <p:nvPicPr>
          <p:cNvPr id="88" name="Grafik 87">
            <a:extLst>
              <a:ext uri="{FF2B5EF4-FFF2-40B4-BE49-F238E27FC236}">
                <a16:creationId xmlns:a16="http://schemas.microsoft.com/office/drawing/2014/main" id="{08B8AE9D-7CC1-9457-A516-410A3A1798A2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3414635" y="3545997"/>
            <a:ext cx="272502" cy="294302"/>
          </a:xfrm>
          <a:prstGeom prst="rect">
            <a:avLst/>
          </a:prstGeom>
        </p:spPr>
      </p:pic>
      <p:pic>
        <p:nvPicPr>
          <p:cNvPr id="91" name="Grafik 90">
            <a:extLst>
              <a:ext uri="{FF2B5EF4-FFF2-40B4-BE49-F238E27FC236}">
                <a16:creationId xmlns:a16="http://schemas.microsoft.com/office/drawing/2014/main" id="{7E61AAD4-11C5-24F8-D52C-B1A26C003FEF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>
            <a:off x="2502235" y="3605948"/>
            <a:ext cx="218002" cy="174401"/>
          </a:xfrm>
          <a:prstGeom prst="rect">
            <a:avLst/>
          </a:prstGeom>
        </p:spPr>
      </p:pic>
      <p:pic>
        <p:nvPicPr>
          <p:cNvPr id="93" name="Grafik 92">
            <a:extLst>
              <a:ext uri="{FF2B5EF4-FFF2-40B4-BE49-F238E27FC236}">
                <a16:creationId xmlns:a16="http://schemas.microsoft.com/office/drawing/2014/main" id="{6685E6A9-28B2-58A1-C36D-A51188613633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1502632" y="3622298"/>
            <a:ext cx="337903" cy="141701"/>
          </a:xfrm>
          <a:prstGeom prst="rect">
            <a:avLst/>
          </a:prstGeom>
        </p:spPr>
      </p:pic>
      <p:pic>
        <p:nvPicPr>
          <p:cNvPr id="94" name="Grafik 93">
            <a:extLst>
              <a:ext uri="{FF2B5EF4-FFF2-40B4-BE49-F238E27FC236}">
                <a16:creationId xmlns:a16="http://schemas.microsoft.com/office/drawing/2014/main" id="{2686A48C-0858-EDF7-BEA5-B133F033A974}"/>
              </a:ext>
            </a:extLst>
          </p:cNvPr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0"/>
              </a:ext>
            </a:extLst>
          </a:blip>
          <a:stretch>
            <a:fillRect/>
          </a:stretch>
        </p:blipFill>
        <p:spPr>
          <a:xfrm>
            <a:off x="7156895" y="3600498"/>
            <a:ext cx="305203" cy="185302"/>
          </a:xfrm>
          <a:prstGeom prst="rect">
            <a:avLst/>
          </a:prstGeom>
        </p:spPr>
      </p:pic>
      <p:pic>
        <p:nvPicPr>
          <p:cNvPr id="95" name="Grafik 94">
            <a:extLst>
              <a:ext uri="{FF2B5EF4-FFF2-40B4-BE49-F238E27FC236}">
                <a16:creationId xmlns:a16="http://schemas.microsoft.com/office/drawing/2014/main" id="{23827A49-111E-B3B7-7FE7-17AB5B1A2EBE}"/>
              </a:ext>
            </a:extLst>
          </p:cNvPr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2"/>
              </a:ext>
            </a:extLst>
          </a:blip>
          <a:stretch>
            <a:fillRect/>
          </a:stretch>
        </p:blipFill>
        <p:spPr>
          <a:xfrm>
            <a:off x="8096546" y="3600498"/>
            <a:ext cx="305203" cy="185302"/>
          </a:xfrm>
          <a:prstGeom prst="rect">
            <a:avLst/>
          </a:prstGeom>
        </p:spPr>
      </p:pic>
      <p:pic>
        <p:nvPicPr>
          <p:cNvPr id="103" name="Grafik 102">
            <a:extLst>
              <a:ext uri="{FF2B5EF4-FFF2-40B4-BE49-F238E27FC236}">
                <a16:creationId xmlns:a16="http://schemas.microsoft.com/office/drawing/2014/main" id="{77D75ACB-1A56-FFA0-264C-F503AE2E78B0}"/>
              </a:ext>
            </a:extLst>
          </p:cNvPr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4"/>
              </a:ext>
            </a:extLst>
          </a:blip>
          <a:stretch>
            <a:fillRect/>
          </a:stretch>
        </p:blipFill>
        <p:spPr>
          <a:xfrm>
            <a:off x="6293544" y="3573248"/>
            <a:ext cx="152601" cy="239802"/>
          </a:xfrm>
          <a:prstGeom prst="rect">
            <a:avLst/>
          </a:prstGeom>
        </p:spPr>
      </p:pic>
      <p:pic>
        <p:nvPicPr>
          <p:cNvPr id="74" name="Inhaltsplatzhalter 7">
            <a:extLst>
              <a:ext uri="{FF2B5EF4-FFF2-40B4-BE49-F238E27FC236}">
                <a16:creationId xmlns:a16="http://schemas.microsoft.com/office/drawing/2014/main" id="{B10F0214-6D51-79EB-16E7-1388028A1163}"/>
              </a:ext>
            </a:extLst>
          </p:cNvPr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6"/>
              </a:ext>
            </a:extLst>
          </a:blip>
          <a:stretch>
            <a:fillRect/>
          </a:stretch>
        </p:blipFill>
        <p:spPr>
          <a:xfrm>
            <a:off x="6228143" y="2763754"/>
            <a:ext cx="283402" cy="283402"/>
          </a:xfrm>
          <a:prstGeom prst="rect">
            <a:avLst/>
          </a:prstGeom>
        </p:spPr>
      </p:pic>
      <p:pic>
        <p:nvPicPr>
          <p:cNvPr id="75" name="Grafik 74">
            <a:extLst>
              <a:ext uri="{FF2B5EF4-FFF2-40B4-BE49-F238E27FC236}">
                <a16:creationId xmlns:a16="http://schemas.microsoft.com/office/drawing/2014/main" id="{3C6D0818-21CE-CDFE-DD0E-6E4663E6E50D}"/>
              </a:ext>
            </a:extLst>
          </p:cNvPr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8"/>
              </a:ext>
            </a:extLst>
          </a:blip>
          <a:stretch>
            <a:fillRect/>
          </a:stretch>
        </p:blipFill>
        <p:spPr>
          <a:xfrm>
            <a:off x="1493914" y="1916112"/>
            <a:ext cx="261602" cy="348803"/>
          </a:xfrm>
          <a:prstGeom prst="rect">
            <a:avLst/>
          </a:prstGeom>
        </p:spPr>
      </p:pic>
      <p:pic>
        <p:nvPicPr>
          <p:cNvPr id="76" name="Grafik 75">
            <a:extLst>
              <a:ext uri="{FF2B5EF4-FFF2-40B4-BE49-F238E27FC236}">
                <a16:creationId xmlns:a16="http://schemas.microsoft.com/office/drawing/2014/main" id="{BBF9C994-9CB2-E855-9CFD-42CE54D5DAA3}"/>
              </a:ext>
            </a:extLst>
          </p:cNvPr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0"/>
              </a:ext>
            </a:extLst>
          </a:blip>
          <a:stretch>
            <a:fillRect/>
          </a:stretch>
        </p:blipFill>
        <p:spPr>
          <a:xfrm>
            <a:off x="5272141" y="2714705"/>
            <a:ext cx="316103" cy="381503"/>
          </a:xfrm>
          <a:prstGeom prst="rect">
            <a:avLst/>
          </a:prstGeom>
        </p:spPr>
      </p:pic>
      <p:pic>
        <p:nvPicPr>
          <p:cNvPr id="90" name="Grafik 89">
            <a:extLst>
              <a:ext uri="{FF2B5EF4-FFF2-40B4-BE49-F238E27FC236}">
                <a16:creationId xmlns:a16="http://schemas.microsoft.com/office/drawing/2014/main" id="{4A2B6151-78DF-6ADD-583A-BC688BC3DE3B}"/>
              </a:ext>
            </a:extLst>
          </p:cNvPr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2"/>
              </a:ext>
            </a:extLst>
          </a:blip>
          <a:stretch>
            <a:fillRect/>
          </a:stretch>
        </p:blipFill>
        <p:spPr>
          <a:xfrm>
            <a:off x="7195045" y="2747404"/>
            <a:ext cx="228902" cy="316103"/>
          </a:xfrm>
          <a:prstGeom prst="rect">
            <a:avLst/>
          </a:prstGeom>
        </p:spPr>
      </p:pic>
      <p:pic>
        <p:nvPicPr>
          <p:cNvPr id="96" name="Grafik 95">
            <a:extLst>
              <a:ext uri="{FF2B5EF4-FFF2-40B4-BE49-F238E27FC236}">
                <a16:creationId xmlns:a16="http://schemas.microsoft.com/office/drawing/2014/main" id="{AFBEBF07-60B7-E448-1279-9B64C984A834}"/>
              </a:ext>
            </a:extLst>
          </p:cNvPr>
          <p:cNvPicPr>
            <a:picLocks noChangeAspect="1"/>
          </p:cNvPicPr>
          <p:nvPr/>
        </p:nvPicPr>
        <p:blipFill>
          <a:blip r:embed="rId43">
            <a:extLst>
              <a:ext uri="{96DAC541-7B7A-43D3-8B79-37D633B846F1}">
                <asvg:svgBlip xmlns:asvg="http://schemas.microsoft.com/office/drawing/2016/SVG/main" r:embed="rId44"/>
              </a:ext>
            </a:extLst>
          </a:blip>
          <a:srcRect/>
          <a:stretch/>
        </p:blipFill>
        <p:spPr>
          <a:xfrm>
            <a:off x="4383042" y="2763756"/>
            <a:ext cx="214994" cy="283402"/>
          </a:xfrm>
          <a:prstGeom prst="rect">
            <a:avLst/>
          </a:prstGeom>
        </p:spPr>
      </p:pic>
      <p:pic>
        <p:nvPicPr>
          <p:cNvPr id="97" name="Grafik 96">
            <a:extLst>
              <a:ext uri="{FF2B5EF4-FFF2-40B4-BE49-F238E27FC236}">
                <a16:creationId xmlns:a16="http://schemas.microsoft.com/office/drawing/2014/main" id="{7548A502-2B20-1510-60C3-E1EB100417D7}"/>
              </a:ext>
            </a:extLst>
          </p:cNvPr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6"/>
              </a:ext>
            </a:extLst>
          </a:blip>
          <a:stretch>
            <a:fillRect/>
          </a:stretch>
        </p:blipFill>
        <p:spPr>
          <a:xfrm>
            <a:off x="7938495" y="2796455"/>
            <a:ext cx="621305" cy="218002"/>
          </a:xfrm>
          <a:prstGeom prst="rect">
            <a:avLst/>
          </a:prstGeom>
        </p:spPr>
      </p:pic>
      <p:pic>
        <p:nvPicPr>
          <p:cNvPr id="99" name="Grafik 98">
            <a:extLst>
              <a:ext uri="{FF2B5EF4-FFF2-40B4-BE49-F238E27FC236}">
                <a16:creationId xmlns:a16="http://schemas.microsoft.com/office/drawing/2014/main" id="{93E6175B-75F4-CC1F-4844-87A942A9C74C}"/>
              </a:ext>
            </a:extLst>
          </p:cNvPr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8"/>
              </a:ext>
            </a:extLst>
          </a:blip>
          <a:stretch>
            <a:fillRect/>
          </a:stretch>
        </p:blipFill>
        <p:spPr>
          <a:xfrm>
            <a:off x="2480435" y="2741954"/>
            <a:ext cx="261602" cy="327003"/>
          </a:xfrm>
          <a:prstGeom prst="rect">
            <a:avLst/>
          </a:prstGeom>
        </p:spPr>
      </p:pic>
      <p:pic>
        <p:nvPicPr>
          <p:cNvPr id="104" name="Grafik 103">
            <a:extLst>
              <a:ext uri="{FF2B5EF4-FFF2-40B4-BE49-F238E27FC236}">
                <a16:creationId xmlns:a16="http://schemas.microsoft.com/office/drawing/2014/main" id="{F429035A-DD74-EC71-812B-6321F5FBFDE4}"/>
              </a:ext>
            </a:extLst>
          </p:cNvPr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469932" y="2736505"/>
            <a:ext cx="403303" cy="337903"/>
          </a:xfrm>
          <a:prstGeom prst="rect">
            <a:avLst/>
          </a:prstGeom>
        </p:spPr>
      </p:pic>
      <p:pic>
        <p:nvPicPr>
          <p:cNvPr id="77" name="Grafik 76">
            <a:extLst>
              <a:ext uri="{FF2B5EF4-FFF2-40B4-BE49-F238E27FC236}">
                <a16:creationId xmlns:a16="http://schemas.microsoft.com/office/drawing/2014/main" id="{CA6EF9A5-0EC4-92BB-6588-80119BB506A1}"/>
              </a:ext>
            </a:extLst>
          </p:cNvPr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2"/>
              </a:ext>
            </a:extLst>
          </a:blip>
          <a:stretch>
            <a:fillRect/>
          </a:stretch>
        </p:blipFill>
        <p:spPr>
          <a:xfrm>
            <a:off x="1562582" y="4355489"/>
            <a:ext cx="218002" cy="174401"/>
          </a:xfrm>
          <a:prstGeom prst="rect">
            <a:avLst/>
          </a:prstGeom>
        </p:spPr>
      </p:pic>
      <p:pic>
        <p:nvPicPr>
          <p:cNvPr id="78" name="Grafik 77">
            <a:extLst>
              <a:ext uri="{FF2B5EF4-FFF2-40B4-BE49-F238E27FC236}">
                <a16:creationId xmlns:a16="http://schemas.microsoft.com/office/drawing/2014/main" id="{9EDDC55D-49CC-E4EF-42C5-8A7F9C728549}"/>
              </a:ext>
            </a:extLst>
          </p:cNvPr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4"/>
              </a:ext>
            </a:extLst>
          </a:blip>
          <a:stretch>
            <a:fillRect/>
          </a:stretch>
        </p:blipFill>
        <p:spPr>
          <a:xfrm>
            <a:off x="2529484" y="4395765"/>
            <a:ext cx="163501" cy="163501"/>
          </a:xfrm>
          <a:prstGeom prst="rect">
            <a:avLst/>
          </a:prstGeom>
        </p:spPr>
      </p:pic>
      <p:pic>
        <p:nvPicPr>
          <p:cNvPr id="81" name="Grafik 80">
            <a:extLst>
              <a:ext uri="{FF2B5EF4-FFF2-40B4-BE49-F238E27FC236}">
                <a16:creationId xmlns:a16="http://schemas.microsoft.com/office/drawing/2014/main" id="{7D6B2089-E2C5-6FC2-1688-81DD7371E917}"/>
              </a:ext>
            </a:extLst>
          </p:cNvPr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6"/>
              </a:ext>
            </a:extLst>
          </a:blip>
          <a:stretch>
            <a:fillRect/>
          </a:stretch>
        </p:blipFill>
        <p:spPr>
          <a:xfrm>
            <a:off x="7200495" y="4333689"/>
            <a:ext cx="218002" cy="218002"/>
          </a:xfrm>
          <a:prstGeom prst="rect">
            <a:avLst/>
          </a:prstGeom>
        </p:spPr>
      </p:pic>
      <p:pic>
        <p:nvPicPr>
          <p:cNvPr id="84" name="Grafik 83">
            <a:extLst>
              <a:ext uri="{FF2B5EF4-FFF2-40B4-BE49-F238E27FC236}">
                <a16:creationId xmlns:a16="http://schemas.microsoft.com/office/drawing/2014/main" id="{6BF3C61E-B3D9-B520-BBCA-20DF9B155DCE}"/>
              </a:ext>
            </a:extLst>
          </p:cNvPr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8"/>
              </a:ext>
            </a:extLst>
          </a:blip>
          <a:stretch>
            <a:fillRect/>
          </a:stretch>
        </p:blipFill>
        <p:spPr>
          <a:xfrm>
            <a:off x="5321192" y="4333689"/>
            <a:ext cx="218002" cy="218002"/>
          </a:xfrm>
          <a:prstGeom prst="rect">
            <a:avLst/>
          </a:prstGeom>
        </p:spPr>
      </p:pic>
      <p:pic>
        <p:nvPicPr>
          <p:cNvPr id="105" name="Grafik 104">
            <a:extLst>
              <a:ext uri="{FF2B5EF4-FFF2-40B4-BE49-F238E27FC236}">
                <a16:creationId xmlns:a16="http://schemas.microsoft.com/office/drawing/2014/main" id="{53F32D37-464B-1A34-854B-76ADD61F5CA7}"/>
              </a:ext>
            </a:extLst>
          </p:cNvPr>
          <p:cNvPicPr>
            <a:picLocks noChangeAspect="1"/>
          </p:cNvPicPr>
          <p:nvPr/>
        </p:nvPicPr>
        <p:blipFill>
          <a:blip r:embed="rId5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0"/>
              </a:ext>
            </a:extLst>
          </a:blip>
          <a:stretch>
            <a:fillRect/>
          </a:stretch>
        </p:blipFill>
        <p:spPr>
          <a:xfrm>
            <a:off x="6233593" y="4350039"/>
            <a:ext cx="272502" cy="185302"/>
          </a:xfrm>
          <a:prstGeom prst="rect">
            <a:avLst/>
          </a:prstGeom>
        </p:spPr>
      </p:pic>
      <p:pic>
        <p:nvPicPr>
          <p:cNvPr id="194" name="Grafik 193">
            <a:extLst>
              <a:ext uri="{FF2B5EF4-FFF2-40B4-BE49-F238E27FC236}">
                <a16:creationId xmlns:a16="http://schemas.microsoft.com/office/drawing/2014/main" id="{BC036EC4-DEC6-C627-24D6-6C460B586E65}"/>
              </a:ext>
            </a:extLst>
          </p:cNvPr>
          <p:cNvPicPr>
            <a:picLocks noChangeAspect="1"/>
          </p:cNvPicPr>
          <p:nvPr/>
        </p:nvPicPr>
        <p:blipFill>
          <a:blip r:embed="rId61">
            <a:extLst>
              <a:ext uri="{96DAC541-7B7A-43D3-8B79-37D633B846F1}">
                <asvg:svgBlip xmlns:asvg="http://schemas.microsoft.com/office/drawing/2016/SVG/main" r:embed="rId62"/>
              </a:ext>
            </a:extLst>
          </a:blip>
          <a:stretch>
            <a:fillRect/>
          </a:stretch>
        </p:blipFill>
        <p:spPr>
          <a:xfrm>
            <a:off x="9017884" y="4330297"/>
            <a:ext cx="239802" cy="250702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D1FDC9F0-D463-90E0-EA8E-0DEE3EF99B06}"/>
              </a:ext>
            </a:extLst>
          </p:cNvPr>
          <p:cNvPicPr>
            <a:picLocks noChangeAspect="1"/>
          </p:cNvPicPr>
          <p:nvPr/>
        </p:nvPicPr>
        <p:blipFill>
          <a:blip r:embed="rId63">
            <a:extLst>
              <a:ext uri="{96DAC541-7B7A-43D3-8B79-37D633B846F1}">
                <asvg:svgBlip xmlns:asvg="http://schemas.microsoft.com/office/drawing/2016/SVG/main" r:embed="rId64"/>
              </a:ext>
            </a:extLst>
          </a:blip>
          <a:stretch>
            <a:fillRect/>
          </a:stretch>
        </p:blipFill>
        <p:spPr>
          <a:xfrm>
            <a:off x="4353898" y="4324733"/>
            <a:ext cx="266700" cy="266700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D3E8A90A-D94D-6D25-718C-16F26EE0827B}"/>
              </a:ext>
            </a:extLst>
          </p:cNvPr>
          <p:cNvPicPr>
            <a:picLocks noChangeAspect="1"/>
          </p:cNvPicPr>
          <p:nvPr/>
        </p:nvPicPr>
        <p:blipFill>
          <a:blip r:embed="rId65">
            <a:extLst>
              <a:ext uri="{96DAC541-7B7A-43D3-8B79-37D633B846F1}">
                <asvg:svgBlip xmlns:asvg="http://schemas.microsoft.com/office/drawing/2016/SVG/main" r:embed="rId66"/>
              </a:ext>
            </a:extLst>
          </a:blip>
          <a:stretch>
            <a:fillRect/>
          </a:stretch>
        </p:blipFill>
        <p:spPr>
          <a:xfrm>
            <a:off x="3440951" y="4332604"/>
            <a:ext cx="266700" cy="266700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C91F9118-A889-0C7C-68BE-391A7A3D5E8B}"/>
              </a:ext>
            </a:extLst>
          </p:cNvPr>
          <p:cNvPicPr>
            <a:picLocks noChangeAspect="1"/>
          </p:cNvPicPr>
          <p:nvPr/>
        </p:nvPicPr>
        <p:blipFill>
          <a:blip r:embed="rId67">
            <a:extLst>
              <a:ext uri="{96DAC541-7B7A-43D3-8B79-37D633B846F1}">
                <asvg:svgBlip xmlns:asvg="http://schemas.microsoft.com/office/drawing/2016/SVG/main" r:embed="rId68"/>
              </a:ext>
            </a:extLst>
          </a:blip>
          <a:stretch>
            <a:fillRect/>
          </a:stretch>
        </p:blipFill>
        <p:spPr>
          <a:xfrm>
            <a:off x="8112823" y="5038971"/>
            <a:ext cx="227488" cy="350711"/>
          </a:xfrm>
          <a:prstGeom prst="rect">
            <a:avLst/>
          </a:prstGeom>
        </p:spPr>
      </p:pic>
      <p:pic>
        <p:nvPicPr>
          <p:cNvPr id="27" name="Grafik 26">
            <a:extLst>
              <a:ext uri="{FF2B5EF4-FFF2-40B4-BE49-F238E27FC236}">
                <a16:creationId xmlns:a16="http://schemas.microsoft.com/office/drawing/2014/main" id="{E3C66873-D52E-DF07-4B28-8E9D2C98B27F}"/>
              </a:ext>
            </a:extLst>
          </p:cNvPr>
          <p:cNvPicPr>
            <a:picLocks noChangeAspect="1"/>
          </p:cNvPicPr>
          <p:nvPr/>
        </p:nvPicPr>
        <p:blipFill>
          <a:blip r:embed="rId69">
            <a:extLst>
              <a:ext uri="{96DAC541-7B7A-43D3-8B79-37D633B846F1}">
                <asvg:svgBlip xmlns:asvg="http://schemas.microsoft.com/office/drawing/2016/SVG/main" r:embed="rId70"/>
              </a:ext>
            </a:extLst>
          </a:blip>
          <a:stretch>
            <a:fillRect/>
          </a:stretch>
        </p:blipFill>
        <p:spPr>
          <a:xfrm>
            <a:off x="6223219" y="5044114"/>
            <a:ext cx="268130" cy="354315"/>
          </a:xfrm>
          <a:prstGeom prst="rect">
            <a:avLst/>
          </a:prstGeom>
        </p:spPr>
      </p:pic>
      <p:pic>
        <p:nvPicPr>
          <p:cNvPr id="29" name="Grafik 28">
            <a:extLst>
              <a:ext uri="{FF2B5EF4-FFF2-40B4-BE49-F238E27FC236}">
                <a16:creationId xmlns:a16="http://schemas.microsoft.com/office/drawing/2014/main" id="{F513B7C1-0E9D-D566-4DA3-53B85EB250D0}"/>
              </a:ext>
            </a:extLst>
          </p:cNvPr>
          <p:cNvPicPr>
            <a:picLocks noChangeAspect="1"/>
          </p:cNvPicPr>
          <p:nvPr/>
        </p:nvPicPr>
        <p:blipFill>
          <a:blip r:embed="rId71">
            <a:extLst>
              <a:ext uri="{96DAC541-7B7A-43D3-8B79-37D633B846F1}">
                <asvg:svgBlip xmlns:asvg="http://schemas.microsoft.com/office/drawing/2016/SVG/main" r:embed="rId72"/>
              </a:ext>
            </a:extLst>
          </a:blip>
          <a:stretch>
            <a:fillRect/>
          </a:stretch>
        </p:blipFill>
        <p:spPr>
          <a:xfrm>
            <a:off x="8950091" y="3583914"/>
            <a:ext cx="430924" cy="258554"/>
          </a:xfrm>
          <a:prstGeom prst="rect">
            <a:avLst/>
          </a:prstGeom>
        </p:spPr>
      </p:pic>
      <p:pic>
        <p:nvPicPr>
          <p:cNvPr id="31" name="Grafik 30">
            <a:extLst>
              <a:ext uri="{FF2B5EF4-FFF2-40B4-BE49-F238E27FC236}">
                <a16:creationId xmlns:a16="http://schemas.microsoft.com/office/drawing/2014/main" id="{A5696D94-1D14-5BAE-2ECD-BE84A8B4D2D6}"/>
              </a:ext>
            </a:extLst>
          </p:cNvPr>
          <p:cNvPicPr>
            <a:picLocks noChangeAspect="1"/>
          </p:cNvPicPr>
          <p:nvPr/>
        </p:nvPicPr>
        <p:blipFill>
          <a:blip r:embed="rId73">
            <a:extLst>
              <a:ext uri="{96DAC541-7B7A-43D3-8B79-37D633B846F1}">
                <asvg:svgBlip xmlns:asvg="http://schemas.microsoft.com/office/drawing/2016/SVG/main" r:embed="rId74"/>
              </a:ext>
            </a:extLst>
          </a:blip>
          <a:stretch>
            <a:fillRect/>
          </a:stretch>
        </p:blipFill>
        <p:spPr>
          <a:xfrm>
            <a:off x="9043367" y="1949058"/>
            <a:ext cx="277707" cy="277707"/>
          </a:xfrm>
          <a:prstGeom prst="rect">
            <a:avLst/>
          </a:prstGeom>
        </p:spPr>
      </p:pic>
      <p:pic>
        <p:nvPicPr>
          <p:cNvPr id="33" name="Grafik 32">
            <a:extLst>
              <a:ext uri="{FF2B5EF4-FFF2-40B4-BE49-F238E27FC236}">
                <a16:creationId xmlns:a16="http://schemas.microsoft.com/office/drawing/2014/main" id="{1A0A5757-CC24-BE45-BB6F-009D87344D77}"/>
              </a:ext>
            </a:extLst>
          </p:cNvPr>
          <p:cNvPicPr>
            <a:picLocks noChangeAspect="1"/>
          </p:cNvPicPr>
          <p:nvPr/>
        </p:nvPicPr>
        <p:blipFill>
          <a:blip r:embed="rId75">
            <a:extLst>
              <a:ext uri="{96DAC541-7B7A-43D3-8B79-37D633B846F1}">
                <asvg:svgBlip xmlns:asvg="http://schemas.microsoft.com/office/drawing/2016/SVG/main" r:embed="rId76"/>
              </a:ext>
            </a:extLst>
          </a:blip>
          <a:stretch>
            <a:fillRect/>
          </a:stretch>
        </p:blipFill>
        <p:spPr>
          <a:xfrm>
            <a:off x="1496962" y="5089532"/>
            <a:ext cx="258554" cy="296858"/>
          </a:xfrm>
          <a:prstGeom prst="rect">
            <a:avLst/>
          </a:prstGeom>
        </p:spPr>
      </p:pic>
      <p:pic>
        <p:nvPicPr>
          <p:cNvPr id="35" name="Grafik 34">
            <a:extLst>
              <a:ext uri="{FF2B5EF4-FFF2-40B4-BE49-F238E27FC236}">
                <a16:creationId xmlns:a16="http://schemas.microsoft.com/office/drawing/2014/main" id="{8F6771A5-D2F8-21F4-FD30-5BD043D0E556}"/>
              </a:ext>
            </a:extLst>
          </p:cNvPr>
          <p:cNvPicPr>
            <a:picLocks noChangeAspect="1"/>
          </p:cNvPicPr>
          <p:nvPr/>
        </p:nvPicPr>
        <p:blipFill>
          <a:blip r:embed="rId77">
            <a:extLst>
              <a:ext uri="{96DAC541-7B7A-43D3-8B79-37D633B846F1}">
                <asvg:svgBlip xmlns:asvg="http://schemas.microsoft.com/office/drawing/2016/SVG/main" r:embed="rId78"/>
              </a:ext>
            </a:extLst>
          </a:blip>
          <a:stretch>
            <a:fillRect/>
          </a:stretch>
        </p:blipFill>
        <p:spPr>
          <a:xfrm>
            <a:off x="9950012" y="3572260"/>
            <a:ext cx="314975" cy="371287"/>
          </a:xfrm>
          <a:prstGeom prst="rect">
            <a:avLst/>
          </a:prstGeom>
        </p:spPr>
      </p:pic>
      <p:pic>
        <p:nvPicPr>
          <p:cNvPr id="37" name="Grafik 36">
            <a:extLst>
              <a:ext uri="{FF2B5EF4-FFF2-40B4-BE49-F238E27FC236}">
                <a16:creationId xmlns:a16="http://schemas.microsoft.com/office/drawing/2014/main" id="{644EE0F5-D661-A7C6-B1EC-10AC7CD7A0D8}"/>
              </a:ext>
            </a:extLst>
          </p:cNvPr>
          <p:cNvPicPr>
            <a:picLocks noChangeAspect="1"/>
          </p:cNvPicPr>
          <p:nvPr/>
        </p:nvPicPr>
        <p:blipFill>
          <a:blip r:embed="rId79">
            <a:extLst>
              <a:ext uri="{96DAC541-7B7A-43D3-8B79-37D633B846F1}">
                <asvg:svgBlip xmlns:asvg="http://schemas.microsoft.com/office/drawing/2016/SVG/main" r:embed="rId80"/>
              </a:ext>
            </a:extLst>
          </a:blip>
          <a:stretch>
            <a:fillRect/>
          </a:stretch>
        </p:blipFill>
        <p:spPr>
          <a:xfrm>
            <a:off x="9938433" y="1932463"/>
            <a:ext cx="428132" cy="277707"/>
          </a:xfrm>
          <a:prstGeom prst="rect">
            <a:avLst/>
          </a:prstGeom>
        </p:spPr>
      </p:pic>
      <p:pic>
        <p:nvPicPr>
          <p:cNvPr id="39" name="Grafik 38">
            <a:extLst>
              <a:ext uri="{FF2B5EF4-FFF2-40B4-BE49-F238E27FC236}">
                <a16:creationId xmlns:a16="http://schemas.microsoft.com/office/drawing/2014/main" id="{197CF0B1-D40E-C034-7166-DF46D2EB3504}"/>
              </a:ext>
            </a:extLst>
          </p:cNvPr>
          <p:cNvPicPr>
            <a:picLocks noChangeAspect="1"/>
          </p:cNvPicPr>
          <p:nvPr/>
        </p:nvPicPr>
        <p:blipFill>
          <a:blip r:embed="rId81">
            <a:extLst>
              <a:ext uri="{96DAC541-7B7A-43D3-8B79-37D633B846F1}">
                <asvg:svgBlip xmlns:asvg="http://schemas.microsoft.com/office/drawing/2016/SVG/main" r:embed="rId82"/>
              </a:ext>
            </a:extLst>
          </a:blip>
          <a:stretch>
            <a:fillRect/>
          </a:stretch>
        </p:blipFill>
        <p:spPr>
          <a:xfrm>
            <a:off x="3353649" y="5102399"/>
            <a:ext cx="363891" cy="268130"/>
          </a:xfrm>
          <a:prstGeom prst="rect">
            <a:avLst/>
          </a:prstGeom>
        </p:spPr>
      </p:pic>
      <p:pic>
        <p:nvPicPr>
          <p:cNvPr id="41" name="Grafik 40">
            <a:extLst>
              <a:ext uri="{FF2B5EF4-FFF2-40B4-BE49-F238E27FC236}">
                <a16:creationId xmlns:a16="http://schemas.microsoft.com/office/drawing/2014/main" id="{E0620214-AACA-1AE7-8DFE-3271BDF7BFB8}"/>
              </a:ext>
            </a:extLst>
          </p:cNvPr>
          <p:cNvPicPr>
            <a:picLocks noChangeAspect="1"/>
          </p:cNvPicPr>
          <p:nvPr/>
        </p:nvPicPr>
        <p:blipFill>
          <a:blip r:embed="rId83">
            <a:extLst>
              <a:ext uri="{96DAC541-7B7A-43D3-8B79-37D633B846F1}">
                <asvg:svgBlip xmlns:asvg="http://schemas.microsoft.com/office/drawing/2016/SVG/main" r:embed="rId84"/>
              </a:ext>
            </a:extLst>
          </a:blip>
          <a:stretch>
            <a:fillRect/>
          </a:stretch>
        </p:blipFill>
        <p:spPr>
          <a:xfrm>
            <a:off x="9000274" y="5080598"/>
            <a:ext cx="363891" cy="277706"/>
          </a:xfrm>
          <a:prstGeom prst="rect">
            <a:avLst/>
          </a:prstGeom>
        </p:spPr>
      </p:pic>
      <p:pic>
        <p:nvPicPr>
          <p:cNvPr id="43" name="Grafik 42">
            <a:extLst>
              <a:ext uri="{FF2B5EF4-FFF2-40B4-BE49-F238E27FC236}">
                <a16:creationId xmlns:a16="http://schemas.microsoft.com/office/drawing/2014/main" id="{8E1076D3-D0D3-9077-FE2D-5A9EDFC157DA}"/>
              </a:ext>
            </a:extLst>
          </p:cNvPr>
          <p:cNvPicPr>
            <a:picLocks noChangeAspect="1"/>
          </p:cNvPicPr>
          <p:nvPr/>
        </p:nvPicPr>
        <p:blipFill>
          <a:blip r:embed="rId85">
            <a:extLst>
              <a:ext uri="{96DAC541-7B7A-43D3-8B79-37D633B846F1}">
                <asvg:svgBlip xmlns:asvg="http://schemas.microsoft.com/office/drawing/2016/SVG/main" r:embed="rId86"/>
              </a:ext>
            </a:extLst>
          </a:blip>
          <a:stretch>
            <a:fillRect/>
          </a:stretch>
        </p:blipFill>
        <p:spPr>
          <a:xfrm>
            <a:off x="10023740" y="2668861"/>
            <a:ext cx="246142" cy="423910"/>
          </a:xfrm>
          <a:prstGeom prst="rect">
            <a:avLst/>
          </a:prstGeom>
        </p:spPr>
      </p:pic>
      <p:pic>
        <p:nvPicPr>
          <p:cNvPr id="45" name="Grafik 44">
            <a:extLst>
              <a:ext uri="{FF2B5EF4-FFF2-40B4-BE49-F238E27FC236}">
                <a16:creationId xmlns:a16="http://schemas.microsoft.com/office/drawing/2014/main" id="{8C4F21A2-0B11-9163-4BEC-6B60469164CD}"/>
              </a:ext>
            </a:extLst>
          </p:cNvPr>
          <p:cNvPicPr>
            <a:picLocks noChangeAspect="1"/>
          </p:cNvPicPr>
          <p:nvPr/>
        </p:nvPicPr>
        <p:blipFill>
          <a:blip r:embed="rId87">
            <a:extLst>
              <a:ext uri="{96DAC541-7B7A-43D3-8B79-37D633B846F1}">
                <asvg:svgBlip xmlns:asvg="http://schemas.microsoft.com/office/drawing/2016/SVG/main" r:embed="rId88"/>
              </a:ext>
            </a:extLst>
          </a:blip>
          <a:stretch>
            <a:fillRect/>
          </a:stretch>
        </p:blipFill>
        <p:spPr>
          <a:xfrm>
            <a:off x="4373798" y="5001293"/>
            <a:ext cx="219340" cy="390997"/>
          </a:xfrm>
          <a:prstGeom prst="rect">
            <a:avLst/>
          </a:prstGeom>
        </p:spPr>
      </p:pic>
      <p:pic>
        <p:nvPicPr>
          <p:cNvPr id="47" name="Grafik 46">
            <a:extLst>
              <a:ext uri="{FF2B5EF4-FFF2-40B4-BE49-F238E27FC236}">
                <a16:creationId xmlns:a16="http://schemas.microsoft.com/office/drawing/2014/main" id="{5FFE88D8-946F-59DC-0EBB-AD390826591E}"/>
              </a:ext>
            </a:extLst>
          </p:cNvPr>
          <p:cNvPicPr>
            <a:picLocks noChangeAspect="1"/>
          </p:cNvPicPr>
          <p:nvPr/>
        </p:nvPicPr>
        <p:blipFill>
          <a:blip r:embed="rId89">
            <a:extLst>
              <a:ext uri="{96DAC541-7B7A-43D3-8B79-37D633B846F1}">
                <asvg:svgBlip xmlns:asvg="http://schemas.microsoft.com/office/drawing/2016/SVG/main" r:embed="rId90"/>
              </a:ext>
            </a:extLst>
          </a:blip>
          <a:stretch>
            <a:fillRect/>
          </a:stretch>
        </p:blipFill>
        <p:spPr>
          <a:xfrm>
            <a:off x="8990501" y="2818752"/>
            <a:ext cx="344739" cy="220250"/>
          </a:xfrm>
          <a:prstGeom prst="rect">
            <a:avLst/>
          </a:prstGeom>
        </p:spPr>
      </p:pic>
      <p:pic>
        <p:nvPicPr>
          <p:cNvPr id="49" name="Grafik 48">
            <a:extLst>
              <a:ext uri="{FF2B5EF4-FFF2-40B4-BE49-F238E27FC236}">
                <a16:creationId xmlns:a16="http://schemas.microsoft.com/office/drawing/2014/main" id="{35D39DA5-3855-2F1D-A08C-DC1E826B0844}"/>
              </a:ext>
            </a:extLst>
          </p:cNvPr>
          <p:cNvPicPr>
            <a:picLocks noChangeAspect="1"/>
          </p:cNvPicPr>
          <p:nvPr/>
        </p:nvPicPr>
        <p:blipFill>
          <a:blip r:embed="rId91">
            <a:extLst>
              <a:ext uri="{96DAC541-7B7A-43D3-8B79-37D633B846F1}">
                <asvg:svgBlip xmlns:asvg="http://schemas.microsoft.com/office/drawing/2016/SVG/main" r:embed="rId92"/>
              </a:ext>
            </a:extLst>
          </a:blip>
          <a:stretch>
            <a:fillRect/>
          </a:stretch>
        </p:blipFill>
        <p:spPr>
          <a:xfrm>
            <a:off x="9962281" y="4322788"/>
            <a:ext cx="220250" cy="344739"/>
          </a:xfrm>
          <a:prstGeom prst="rect">
            <a:avLst/>
          </a:prstGeom>
        </p:spPr>
      </p:pic>
      <p:pic>
        <p:nvPicPr>
          <p:cNvPr id="51" name="Grafik 50">
            <a:extLst>
              <a:ext uri="{FF2B5EF4-FFF2-40B4-BE49-F238E27FC236}">
                <a16:creationId xmlns:a16="http://schemas.microsoft.com/office/drawing/2014/main" id="{F5E536D2-E19B-AFAF-C875-C6CDC6E5B89B}"/>
              </a:ext>
            </a:extLst>
          </p:cNvPr>
          <p:cNvPicPr>
            <a:picLocks noChangeAspect="1"/>
          </p:cNvPicPr>
          <p:nvPr/>
        </p:nvPicPr>
        <p:blipFill>
          <a:blip r:embed="rId93">
            <a:extLst>
              <a:ext uri="{96DAC541-7B7A-43D3-8B79-37D633B846F1}">
                <asvg:svgBlip xmlns:asvg="http://schemas.microsoft.com/office/drawing/2016/SVG/main" r:embed="rId94"/>
              </a:ext>
            </a:extLst>
          </a:blip>
          <a:stretch>
            <a:fillRect/>
          </a:stretch>
        </p:blipFill>
        <p:spPr>
          <a:xfrm>
            <a:off x="2402774" y="5105839"/>
            <a:ext cx="402196" cy="287283"/>
          </a:xfrm>
          <a:prstGeom prst="rect">
            <a:avLst/>
          </a:prstGeom>
        </p:spPr>
      </p:pic>
      <p:pic>
        <p:nvPicPr>
          <p:cNvPr id="53" name="Grafik 52">
            <a:extLst>
              <a:ext uri="{FF2B5EF4-FFF2-40B4-BE49-F238E27FC236}">
                <a16:creationId xmlns:a16="http://schemas.microsoft.com/office/drawing/2014/main" id="{FB14E43A-7DA6-F56B-AF21-A3B59D48D9A0}"/>
              </a:ext>
            </a:extLst>
          </p:cNvPr>
          <p:cNvPicPr>
            <a:picLocks noChangeAspect="1"/>
          </p:cNvPicPr>
          <p:nvPr/>
        </p:nvPicPr>
        <p:blipFill>
          <a:blip r:embed="rId95">
            <a:extLst>
              <a:ext uri="{96DAC541-7B7A-43D3-8B79-37D633B846F1}">
                <asvg:svgBlip xmlns:asvg="http://schemas.microsoft.com/office/drawing/2016/SVG/main" r:embed="rId96"/>
              </a:ext>
            </a:extLst>
          </a:blip>
          <a:stretch>
            <a:fillRect/>
          </a:stretch>
        </p:blipFill>
        <p:spPr>
          <a:xfrm>
            <a:off x="5241895" y="5104201"/>
            <a:ext cx="373467" cy="220250"/>
          </a:xfrm>
          <a:prstGeom prst="rect">
            <a:avLst/>
          </a:prstGeom>
        </p:spPr>
      </p:pic>
      <p:pic>
        <p:nvPicPr>
          <p:cNvPr id="55" name="Grafik 54">
            <a:extLst>
              <a:ext uri="{FF2B5EF4-FFF2-40B4-BE49-F238E27FC236}">
                <a16:creationId xmlns:a16="http://schemas.microsoft.com/office/drawing/2014/main" id="{8ECE0661-7942-B652-97D8-70ADD20F6492}"/>
              </a:ext>
            </a:extLst>
          </p:cNvPr>
          <p:cNvPicPr>
            <a:picLocks noChangeAspect="1"/>
          </p:cNvPicPr>
          <p:nvPr/>
        </p:nvPicPr>
        <p:blipFill>
          <a:blip r:embed="rId97">
            <a:extLst>
              <a:ext uri="{96DAC541-7B7A-43D3-8B79-37D633B846F1}">
                <asvg:svgBlip xmlns:asvg="http://schemas.microsoft.com/office/drawing/2016/SVG/main" r:embed="rId98"/>
              </a:ext>
            </a:extLst>
          </a:blip>
          <a:stretch>
            <a:fillRect/>
          </a:stretch>
        </p:blipFill>
        <p:spPr>
          <a:xfrm>
            <a:off x="7129716" y="5013565"/>
            <a:ext cx="344739" cy="344739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49B62D45-4612-7809-38D6-F6E3F8AFCC93}"/>
              </a:ext>
            </a:extLst>
          </p:cNvPr>
          <p:cNvPicPr>
            <a:picLocks noChangeAspect="1"/>
          </p:cNvPicPr>
          <p:nvPr/>
        </p:nvPicPr>
        <p:blipFill>
          <a:blip r:embed="rId99">
            <a:extLst>
              <a:ext uri="{96DAC541-7B7A-43D3-8B79-37D633B846F1}">
                <asvg:svgBlip xmlns:asvg="http://schemas.microsoft.com/office/drawing/2016/SVG/main" r:embed="rId100"/>
              </a:ext>
            </a:extLst>
          </a:blip>
          <a:stretch>
            <a:fillRect/>
          </a:stretch>
        </p:blipFill>
        <p:spPr>
          <a:xfrm>
            <a:off x="10881461" y="3538909"/>
            <a:ext cx="355600" cy="304800"/>
          </a:xfrm>
          <a:prstGeom prst="rect">
            <a:avLst/>
          </a:prstGeom>
        </p:spPr>
      </p:pic>
      <p:pic>
        <p:nvPicPr>
          <p:cNvPr id="59" name="Grafik 58">
            <a:extLst>
              <a:ext uri="{FF2B5EF4-FFF2-40B4-BE49-F238E27FC236}">
                <a16:creationId xmlns:a16="http://schemas.microsoft.com/office/drawing/2014/main" id="{18BE4542-92D6-1119-50CD-AEB0EEBFCE5B}"/>
              </a:ext>
            </a:extLst>
          </p:cNvPr>
          <p:cNvPicPr>
            <a:picLocks noChangeAspect="1"/>
          </p:cNvPicPr>
          <p:nvPr/>
        </p:nvPicPr>
        <p:blipFill>
          <a:blip r:embed="rId101">
            <a:extLst>
              <a:ext uri="{96DAC541-7B7A-43D3-8B79-37D633B846F1}">
                <asvg:svgBlip xmlns:asvg="http://schemas.microsoft.com/office/drawing/2016/SVG/main" r:embed="rId102"/>
              </a:ext>
            </a:extLst>
          </a:blip>
          <a:stretch>
            <a:fillRect/>
          </a:stretch>
        </p:blipFill>
        <p:spPr>
          <a:xfrm>
            <a:off x="10831627" y="4347155"/>
            <a:ext cx="400464" cy="264306"/>
          </a:xfrm>
          <a:prstGeom prst="rect">
            <a:avLst/>
          </a:prstGeom>
        </p:spPr>
      </p:pic>
      <p:pic>
        <p:nvPicPr>
          <p:cNvPr id="61" name="Grafik 60">
            <a:extLst>
              <a:ext uri="{FF2B5EF4-FFF2-40B4-BE49-F238E27FC236}">
                <a16:creationId xmlns:a16="http://schemas.microsoft.com/office/drawing/2014/main" id="{BBCE348E-FDC9-EE12-3584-66724F2ABBE4}"/>
              </a:ext>
            </a:extLst>
          </p:cNvPr>
          <p:cNvPicPr>
            <a:picLocks noChangeAspect="1"/>
          </p:cNvPicPr>
          <p:nvPr/>
        </p:nvPicPr>
        <p:blipFill>
          <a:blip r:embed="rId103">
            <a:extLst>
              <a:ext uri="{96DAC541-7B7A-43D3-8B79-37D633B846F1}">
                <asvg:svgBlip xmlns:asvg="http://schemas.microsoft.com/office/drawing/2016/SVG/main" r:embed="rId104"/>
              </a:ext>
            </a:extLst>
          </a:blip>
          <a:stretch>
            <a:fillRect/>
          </a:stretch>
        </p:blipFill>
        <p:spPr>
          <a:xfrm>
            <a:off x="10780094" y="2773392"/>
            <a:ext cx="451997" cy="241065"/>
          </a:xfrm>
          <a:prstGeom prst="rect">
            <a:avLst/>
          </a:prstGeom>
        </p:spPr>
      </p:pic>
      <p:pic>
        <p:nvPicPr>
          <p:cNvPr id="63" name="Grafik 62">
            <a:extLst>
              <a:ext uri="{FF2B5EF4-FFF2-40B4-BE49-F238E27FC236}">
                <a16:creationId xmlns:a16="http://schemas.microsoft.com/office/drawing/2014/main" id="{6AD3DDF0-BD9C-4AA7-70BD-313F78E5FE04}"/>
              </a:ext>
            </a:extLst>
          </p:cNvPr>
          <p:cNvPicPr>
            <a:picLocks noChangeAspect="1"/>
          </p:cNvPicPr>
          <p:nvPr/>
        </p:nvPicPr>
        <p:blipFill>
          <a:blip r:embed="rId105">
            <a:extLst>
              <a:ext uri="{96DAC541-7B7A-43D3-8B79-37D633B846F1}">
                <asvg:svgBlip xmlns:asvg="http://schemas.microsoft.com/office/drawing/2016/SVG/main" r:embed="rId106"/>
              </a:ext>
            </a:extLst>
          </a:blip>
          <a:stretch>
            <a:fillRect/>
          </a:stretch>
        </p:blipFill>
        <p:spPr>
          <a:xfrm>
            <a:off x="9876408" y="5121733"/>
            <a:ext cx="391996" cy="229461"/>
          </a:xfrm>
          <a:prstGeom prst="rect">
            <a:avLst/>
          </a:prstGeom>
        </p:spPr>
      </p:pic>
      <p:pic>
        <p:nvPicPr>
          <p:cNvPr id="65" name="Grafik 64">
            <a:extLst>
              <a:ext uri="{FF2B5EF4-FFF2-40B4-BE49-F238E27FC236}">
                <a16:creationId xmlns:a16="http://schemas.microsoft.com/office/drawing/2014/main" id="{E83DD796-8BE6-55B8-9EAF-EB3E6BEFD0F9}"/>
              </a:ext>
            </a:extLst>
          </p:cNvPr>
          <p:cNvPicPr>
            <a:picLocks noChangeAspect="1"/>
          </p:cNvPicPr>
          <p:nvPr/>
        </p:nvPicPr>
        <p:blipFill>
          <a:blip r:embed="rId107">
            <a:extLst>
              <a:ext uri="{96DAC541-7B7A-43D3-8B79-37D633B846F1}">
                <asvg:svgBlip xmlns:asvg="http://schemas.microsoft.com/office/drawing/2016/SVG/main" r:embed="rId108"/>
              </a:ext>
            </a:extLst>
          </a:blip>
          <a:stretch>
            <a:fillRect/>
          </a:stretch>
        </p:blipFill>
        <p:spPr>
          <a:xfrm>
            <a:off x="10876491" y="1966570"/>
            <a:ext cx="355600" cy="260195"/>
          </a:xfrm>
          <a:prstGeom prst="rect">
            <a:avLst/>
          </a:prstGeom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89F510BD-6129-EDA3-BFF7-1246E54192F5}"/>
              </a:ext>
            </a:extLst>
          </p:cNvPr>
          <p:cNvPicPr>
            <a:picLocks noChangeAspect="1"/>
          </p:cNvPicPr>
          <p:nvPr/>
        </p:nvPicPr>
        <p:blipFill>
          <a:blip r:embed="rId109">
            <a:extLst>
              <a:ext uri="{96DAC541-7B7A-43D3-8B79-37D633B846F1}">
                <asvg:svgBlip xmlns:asvg="http://schemas.microsoft.com/office/drawing/2016/SVG/main" r:embed="rId110"/>
              </a:ext>
            </a:extLst>
          </a:blip>
          <a:srcRect/>
          <a:stretch/>
        </p:blipFill>
        <p:spPr>
          <a:xfrm>
            <a:off x="8129245" y="4322788"/>
            <a:ext cx="245252" cy="245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028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28A2F3-8E9C-CCCF-92E9-AACDBCE4BB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hink-cell data - do not delete" hidden="1">
            <a:extLst>
              <a:ext uri="{FF2B5EF4-FFF2-40B4-BE49-F238E27FC236}">
                <a16:creationId xmlns:a16="http://schemas.microsoft.com/office/drawing/2014/main" id="{50A54E95-1DA6-3783-4303-15D0B2E1477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2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50A54E95-1DA6-3783-4303-15D0B2E147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itel 6">
            <a:extLst>
              <a:ext uri="{FF2B5EF4-FFF2-40B4-BE49-F238E27FC236}">
                <a16:creationId xmlns:a16="http://schemas.microsoft.com/office/drawing/2014/main" id="{94EEBDF5-7917-57B0-2073-A838D8F9C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 err="1"/>
              <a:t>Fatturato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013D197-4129-7661-7B56-E51DF26227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84F0551-2F25-F451-25AE-2A0F27C4C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36</a:t>
            </a:fld>
            <a:endParaRPr lang="de-DE" dirty="0"/>
          </a:p>
        </p:txBody>
      </p:sp>
      <p:graphicFrame>
        <p:nvGraphicFramePr>
          <p:cNvPr id="10" name="Diagramm 9">
            <a:extLst>
              <a:ext uri="{FF2B5EF4-FFF2-40B4-BE49-F238E27FC236}">
                <a16:creationId xmlns:a16="http://schemas.microsoft.com/office/drawing/2014/main" id="{33F7D2F3-98BB-9B0A-2179-B2E1E5BA3FF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9847214"/>
              </p:ext>
            </p:extLst>
          </p:nvPr>
        </p:nvGraphicFramePr>
        <p:xfrm>
          <a:off x="1271588" y="1798265"/>
          <a:ext cx="9272587" cy="42596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3" name="Diagramm 2">
            <a:extLst>
              <a:ext uri="{FF2B5EF4-FFF2-40B4-BE49-F238E27FC236}">
                <a16:creationId xmlns:a16="http://schemas.microsoft.com/office/drawing/2014/main" id="{76996596-7341-80AE-B516-3372600C5F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8592726"/>
              </p:ext>
            </p:extLst>
          </p:nvPr>
        </p:nvGraphicFramePr>
        <p:xfrm>
          <a:off x="1222160" y="1871127"/>
          <a:ext cx="9491147" cy="423175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85197322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4F0424A-2228-ABD7-F9C7-0775DD575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21B66637-C1EA-C360-C3D1-475E0EC7A0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1516D0B3-6DAB-26C8-9519-907AF178AF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37</a:t>
            </a:fld>
            <a:endParaRPr lang="de-DE" dirty="0"/>
          </a:p>
        </p:txBody>
      </p:sp>
      <p:graphicFrame>
        <p:nvGraphicFramePr>
          <p:cNvPr id="8" name="Inhaltsplatzhalter 7">
            <a:extLst>
              <a:ext uri="{FF2B5EF4-FFF2-40B4-BE49-F238E27FC236}">
                <a16:creationId xmlns:a16="http://schemas.microsoft.com/office/drawing/2014/main" id="{7AE3B981-01B0-63B0-D867-6D535B4B6E8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53395670"/>
              </p:ext>
            </p:extLst>
          </p:nvPr>
        </p:nvGraphicFramePr>
        <p:xfrm>
          <a:off x="1271588" y="1916113"/>
          <a:ext cx="8280555" cy="3948960"/>
        </p:xfrm>
        <a:graphic>
          <a:graphicData uri="http://schemas.openxmlformats.org/drawingml/2006/table">
            <a:tbl>
              <a:tblPr/>
              <a:tblGrid>
                <a:gridCol w="612041">
                  <a:extLst>
                    <a:ext uri="{9D8B030D-6E8A-4147-A177-3AD203B41FA5}">
                      <a16:colId xmlns:a16="http://schemas.microsoft.com/office/drawing/2014/main" val="3062748654"/>
                    </a:ext>
                  </a:extLst>
                </a:gridCol>
                <a:gridCol w="612041">
                  <a:extLst>
                    <a:ext uri="{9D8B030D-6E8A-4147-A177-3AD203B41FA5}">
                      <a16:colId xmlns:a16="http://schemas.microsoft.com/office/drawing/2014/main" val="806907318"/>
                    </a:ext>
                  </a:extLst>
                </a:gridCol>
                <a:gridCol w="828056">
                  <a:extLst>
                    <a:ext uri="{9D8B030D-6E8A-4147-A177-3AD203B41FA5}">
                      <a16:colId xmlns:a16="http://schemas.microsoft.com/office/drawing/2014/main" val="4259584752"/>
                    </a:ext>
                  </a:extLst>
                </a:gridCol>
                <a:gridCol w="1080072">
                  <a:extLst>
                    <a:ext uri="{9D8B030D-6E8A-4147-A177-3AD203B41FA5}">
                      <a16:colId xmlns:a16="http://schemas.microsoft.com/office/drawing/2014/main" val="2897366929"/>
                    </a:ext>
                  </a:extLst>
                </a:gridCol>
                <a:gridCol w="1188080">
                  <a:extLst>
                    <a:ext uri="{9D8B030D-6E8A-4147-A177-3AD203B41FA5}">
                      <a16:colId xmlns:a16="http://schemas.microsoft.com/office/drawing/2014/main" val="112345206"/>
                    </a:ext>
                  </a:extLst>
                </a:gridCol>
                <a:gridCol w="1116075">
                  <a:extLst>
                    <a:ext uri="{9D8B030D-6E8A-4147-A177-3AD203B41FA5}">
                      <a16:colId xmlns:a16="http://schemas.microsoft.com/office/drawing/2014/main" val="3091521948"/>
                    </a:ext>
                  </a:extLst>
                </a:gridCol>
                <a:gridCol w="1161429">
                  <a:extLst>
                    <a:ext uri="{9D8B030D-6E8A-4147-A177-3AD203B41FA5}">
                      <a16:colId xmlns:a16="http://schemas.microsoft.com/office/drawing/2014/main" val="2283939415"/>
                    </a:ext>
                  </a:extLst>
                </a:gridCol>
                <a:gridCol w="818703">
                  <a:extLst>
                    <a:ext uri="{9D8B030D-6E8A-4147-A177-3AD203B41FA5}">
                      <a16:colId xmlns:a16="http://schemas.microsoft.com/office/drawing/2014/main" val="2015098109"/>
                    </a:ext>
                  </a:extLst>
                </a:gridCol>
                <a:gridCol w="864058">
                  <a:extLst>
                    <a:ext uri="{9D8B030D-6E8A-4147-A177-3AD203B41FA5}">
                      <a16:colId xmlns:a16="http://schemas.microsoft.com/office/drawing/2014/main" val="906807876"/>
                    </a:ext>
                  </a:extLst>
                </a:gridCol>
              </a:tblGrid>
              <a:tr h="37800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</a:t>
                      </a:r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  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</a:t>
                      </a:r>
                      <a:endParaRPr lang="de-DE" sz="10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Lorem</a:t>
                      </a: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 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Lorem</a:t>
                      </a: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 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</a:t>
                      </a:r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 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Lorem</a:t>
                      </a: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 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Lorem</a:t>
                      </a:r>
                      <a:endParaRPr lang="de-DE" sz="1000" b="0" i="0" u="none" strike="noStrike" kern="1200" dirty="0"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Ipsum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80678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ABC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1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X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6089738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de-DE" sz="9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ABC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7176186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3327318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712426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3530883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2471987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- 0.000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2813715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4491037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58355727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1837209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900" b="0" i="0" u="none" strike="noStrike" dirty="0">
                          <a:solidFill>
                            <a:schemeClr val="accent2"/>
                          </a:solidFill>
                          <a:effectLst/>
                          <a:latin typeface="+mn-lt"/>
                        </a:rPr>
                        <a:t>- 0%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7826155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393853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606409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665782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  <a:endParaRPr kumimoji="0" lang="de-DE" sz="9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7FC1EA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kumimoji="0" lang="de-DE" sz="9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Neue DIN Light"/>
                        <a:ea typeface="+mn-ea"/>
                        <a:cs typeface="+mn-cs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51608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ABC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X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  <a:endParaRPr lang="de-DE" sz="9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7FC1EA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Light"/>
                          <a:ea typeface="+mn-ea"/>
                          <a:cs typeface="+mn-cs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149490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Totale</a:t>
                      </a:r>
                    </a:p>
                  </a:txBody>
                  <a:tcPr marL="72000" marR="72000" marT="36000" marB="3600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 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370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145345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BA67788-DEC3-5D29-903D-5625CAEED5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1588" y="386192"/>
            <a:ext cx="8340413" cy="861774"/>
          </a:xfrm>
        </p:spPr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DA663550-8FFC-84F7-D63B-E28B0B1482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FBDE5C7-FE22-E3C9-77D4-312B764C7B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38</a:t>
            </a:fld>
            <a:endParaRPr lang="de-DE" dirty="0"/>
          </a:p>
        </p:txBody>
      </p:sp>
      <p:graphicFrame>
        <p:nvGraphicFramePr>
          <p:cNvPr id="6" name="Inhaltsplatzhalter 7">
            <a:extLst>
              <a:ext uri="{FF2B5EF4-FFF2-40B4-BE49-F238E27FC236}">
                <a16:creationId xmlns:a16="http://schemas.microsoft.com/office/drawing/2014/main" id="{47C71EF4-E2EB-0EA8-549D-D3CCDC0F892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95190388"/>
              </p:ext>
            </p:extLst>
          </p:nvPr>
        </p:nvGraphicFramePr>
        <p:xfrm>
          <a:off x="1271588" y="1931520"/>
          <a:ext cx="8340413" cy="1366566"/>
        </p:xfrm>
        <a:graphic>
          <a:graphicData uri="http://schemas.openxmlformats.org/drawingml/2006/table">
            <a:tbl>
              <a:tblPr/>
              <a:tblGrid>
                <a:gridCol w="778759">
                  <a:extLst>
                    <a:ext uri="{9D8B030D-6E8A-4147-A177-3AD203B41FA5}">
                      <a16:colId xmlns:a16="http://schemas.microsoft.com/office/drawing/2014/main" val="3062748654"/>
                    </a:ext>
                  </a:extLst>
                </a:gridCol>
                <a:gridCol w="1016853">
                  <a:extLst>
                    <a:ext uri="{9D8B030D-6E8A-4147-A177-3AD203B41FA5}">
                      <a16:colId xmlns:a16="http://schemas.microsoft.com/office/drawing/2014/main" val="806907318"/>
                    </a:ext>
                  </a:extLst>
                </a:gridCol>
                <a:gridCol w="1130400">
                  <a:extLst>
                    <a:ext uri="{9D8B030D-6E8A-4147-A177-3AD203B41FA5}">
                      <a16:colId xmlns:a16="http://schemas.microsoft.com/office/drawing/2014/main" val="4259584752"/>
                    </a:ext>
                  </a:extLst>
                </a:gridCol>
                <a:gridCol w="1137600">
                  <a:extLst>
                    <a:ext uri="{9D8B030D-6E8A-4147-A177-3AD203B41FA5}">
                      <a16:colId xmlns:a16="http://schemas.microsoft.com/office/drawing/2014/main" val="2897366929"/>
                    </a:ext>
                  </a:extLst>
                </a:gridCol>
                <a:gridCol w="1238400">
                  <a:extLst>
                    <a:ext uri="{9D8B030D-6E8A-4147-A177-3AD203B41FA5}">
                      <a16:colId xmlns:a16="http://schemas.microsoft.com/office/drawing/2014/main" val="112345206"/>
                    </a:ext>
                  </a:extLst>
                </a:gridCol>
                <a:gridCol w="1036800">
                  <a:extLst>
                    <a:ext uri="{9D8B030D-6E8A-4147-A177-3AD203B41FA5}">
                      <a16:colId xmlns:a16="http://schemas.microsoft.com/office/drawing/2014/main" val="3091521948"/>
                    </a:ext>
                  </a:extLst>
                </a:gridCol>
                <a:gridCol w="1058400">
                  <a:extLst>
                    <a:ext uri="{9D8B030D-6E8A-4147-A177-3AD203B41FA5}">
                      <a16:colId xmlns:a16="http://schemas.microsoft.com/office/drawing/2014/main" val="2283939415"/>
                    </a:ext>
                  </a:extLst>
                </a:gridCol>
                <a:gridCol w="943201">
                  <a:extLst>
                    <a:ext uri="{9D8B030D-6E8A-4147-A177-3AD203B41FA5}">
                      <a16:colId xmlns:a16="http://schemas.microsoft.com/office/drawing/2014/main" val="2015098109"/>
                    </a:ext>
                  </a:extLst>
                </a:gridCol>
              </a:tblGrid>
              <a:tr h="506964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</a:t>
                      </a:r>
                      <a:endParaRPr lang="de-DE" sz="10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XXXX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% 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Neue DIN SemiWide"/>
                          <a:ea typeface="+mn-ea"/>
                          <a:cs typeface="+mn-cs"/>
                        </a:rPr>
                        <a:t>XXXX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XXXX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%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XXXX</a:t>
                      </a:r>
                    </a:p>
                  </a:txBody>
                  <a:tcPr marL="72000" marR="72000" marT="36000" marB="36000" anchor="b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5806780"/>
                  </a:ext>
                </a:extLst>
              </a:tr>
              <a:tr h="414693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Lorem</a:t>
                      </a:r>
                      <a:endParaRPr lang="de-DE" sz="1000" b="0" i="0" u="none" strike="noStrike" dirty="0">
                        <a:solidFill>
                          <a:schemeClr val="bg1"/>
                        </a:solidFill>
                        <a:effectLst/>
                        <a:latin typeface="+mn-lt"/>
                      </a:endParaRP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n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86657829"/>
                  </a:ext>
                </a:extLst>
              </a:tr>
              <a:tr h="444909">
                <a:tc>
                  <a:txBody>
                    <a:bodyPr/>
                    <a:lstStyle/>
                    <a:p>
                      <a:pPr algn="l" fontAlgn="b"/>
                      <a:r>
                        <a:rPr lang="de-DE" sz="1000" b="0" i="0" u="none" strike="noStrike" dirty="0" err="1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Lorem</a:t>
                      </a:r>
                      <a:endParaRPr lang="de-DE" sz="1000" b="0" i="0" u="none" strike="noStrike" dirty="0">
                        <a:solidFill>
                          <a:schemeClr val="bg1"/>
                        </a:solidFill>
                        <a:effectLst/>
                        <a:latin typeface="+mj-lt"/>
                      </a:endParaRPr>
                    </a:p>
                  </a:txBody>
                  <a:tcPr marL="72000" marR="72000" marT="36000" marB="36000" anchor="ctr">
                    <a:lnL>
                      <a:noFill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accent6"/>
                          </a:solidFill>
                          <a:effectLst/>
                          <a:latin typeface="+mj-lt"/>
                        </a:rPr>
                        <a:t>0,00%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de-DE" sz="1000" b="0" i="0" u="none" strike="noStrike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0.000</a:t>
                      </a:r>
                    </a:p>
                  </a:txBody>
                  <a:tcPr marL="72000" marR="72000" marT="36000" marB="36000"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alpha val="1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883708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42582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66B252-71D0-B965-B414-1B29267804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ECEB028-144B-C8E6-3096-D273AD277E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0A8B098-90B3-5421-A1ED-8543D93E39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39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4AF2319C-0058-1F96-1617-2013CA817B0C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2B6CF029-4219-753A-BC43-FFEB5654CABA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2A0E0A84-C13A-E1FA-5B38-34DF6E6098C4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A4315F3D-C490-F886-9597-0670C6888867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 dirty="0"/>
          </a:p>
        </p:txBody>
      </p:sp>
      <p:cxnSp>
        <p:nvCxnSpPr>
          <p:cNvPr id="10" name="Gerader Verbinder 40">
            <a:extLst>
              <a:ext uri="{FF2B5EF4-FFF2-40B4-BE49-F238E27FC236}">
                <a16:creationId xmlns:a16="http://schemas.microsoft.com/office/drawing/2014/main" id="{4BA33C1E-93E3-F20E-9561-E5A608B30A7C}"/>
              </a:ext>
            </a:extLst>
          </p:cNvPr>
          <p:cNvCxnSpPr>
            <a:cxnSpLocks/>
          </p:cNvCxnSpPr>
          <p:nvPr/>
        </p:nvCxnSpPr>
        <p:spPr>
          <a:xfrm flipH="1">
            <a:off x="1" y="3765552"/>
            <a:ext cx="75945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platzhalter 26">
            <a:extLst>
              <a:ext uri="{FF2B5EF4-FFF2-40B4-BE49-F238E27FC236}">
                <a16:creationId xmlns:a16="http://schemas.microsoft.com/office/drawing/2014/main" id="{5C7E6FC0-B219-024D-F422-1640024F743E}"/>
              </a:ext>
            </a:extLst>
          </p:cNvPr>
          <p:cNvSpPr txBox="1">
            <a:spLocks/>
          </p:cNvSpPr>
          <p:nvPr/>
        </p:nvSpPr>
        <p:spPr>
          <a:xfrm>
            <a:off x="31468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02</a:t>
            </a:r>
          </a:p>
        </p:txBody>
      </p:sp>
      <p:sp>
        <p:nvSpPr>
          <p:cNvPr id="12" name="Textplatzhalter 26">
            <a:extLst>
              <a:ext uri="{FF2B5EF4-FFF2-40B4-BE49-F238E27FC236}">
                <a16:creationId xmlns:a16="http://schemas.microsoft.com/office/drawing/2014/main" id="{0A8FA084-0E7E-BB2C-4855-59E4C9C7EB62}"/>
              </a:ext>
            </a:extLst>
          </p:cNvPr>
          <p:cNvSpPr txBox="1">
            <a:spLocks/>
          </p:cNvSpPr>
          <p:nvPr/>
        </p:nvSpPr>
        <p:spPr>
          <a:xfrm>
            <a:off x="51407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03</a:t>
            </a:r>
          </a:p>
        </p:txBody>
      </p:sp>
      <p:sp>
        <p:nvSpPr>
          <p:cNvPr id="13" name="Textplatzhalter 26">
            <a:extLst>
              <a:ext uri="{FF2B5EF4-FFF2-40B4-BE49-F238E27FC236}">
                <a16:creationId xmlns:a16="http://schemas.microsoft.com/office/drawing/2014/main" id="{DB6522AB-37EF-96D8-4879-AD1556A13224}"/>
              </a:ext>
            </a:extLst>
          </p:cNvPr>
          <p:cNvSpPr txBox="1">
            <a:spLocks/>
          </p:cNvSpPr>
          <p:nvPr/>
        </p:nvSpPr>
        <p:spPr>
          <a:xfrm>
            <a:off x="71346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04</a:t>
            </a:r>
          </a:p>
        </p:txBody>
      </p:sp>
      <p:sp>
        <p:nvSpPr>
          <p:cNvPr id="14" name="Textplatzhalter 26">
            <a:extLst>
              <a:ext uri="{FF2B5EF4-FFF2-40B4-BE49-F238E27FC236}">
                <a16:creationId xmlns:a16="http://schemas.microsoft.com/office/drawing/2014/main" id="{089D82BA-F588-C850-CCAF-3DB813E6930A}"/>
              </a:ext>
            </a:extLst>
          </p:cNvPr>
          <p:cNvSpPr txBox="1">
            <a:spLocks/>
          </p:cNvSpPr>
          <p:nvPr/>
        </p:nvSpPr>
        <p:spPr>
          <a:xfrm>
            <a:off x="1145467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01</a:t>
            </a:r>
          </a:p>
        </p:txBody>
      </p:sp>
    </p:spTree>
    <p:extLst>
      <p:ext uri="{BB962C8B-B14F-4D97-AF65-F5344CB8AC3E}">
        <p14:creationId xmlns:p14="http://schemas.microsoft.com/office/powerpoint/2010/main" val="21655450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hink-cell data - do not delete" hidden="1">
            <a:extLst>
              <a:ext uri="{FF2B5EF4-FFF2-40B4-BE49-F238E27FC236}">
                <a16:creationId xmlns:a16="http://schemas.microsoft.com/office/drawing/2014/main" id="{134F6473-D700-4D35-A4DA-D7E701EE6093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3" imgW="592" imgH="591" progId="TCLayout.ActiveDocument.1">
                  <p:embed/>
                </p:oleObj>
              </mc:Choice>
              <mc:Fallback>
                <p:oleObj name="think-cell Folie" r:id="rId3" imgW="592" imgH="591" progId="TCLayout.ActiveDocument.1">
                  <p:embed/>
                  <p:pic>
                    <p:nvPicPr>
                      <p:cNvPr id="5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134F6473-D700-4D35-A4DA-D7E701EE609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el 1">
            <a:extLst>
              <a:ext uri="{FF2B5EF4-FFF2-40B4-BE49-F238E27FC236}">
                <a16:creationId xmlns:a16="http://schemas.microsoft.com/office/drawing/2014/main" id="{99AC5990-B3B7-FB9F-C522-347298EA6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/>
          <a:lstStyle/>
          <a:p>
            <a:r>
              <a:rPr lang="de-DE" dirty="0" err="1"/>
              <a:t>Caratteri</a:t>
            </a:r>
            <a:r>
              <a:rPr lang="de-DE" dirty="0"/>
              <a:t> / Font</a:t>
            </a: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ED0F689-CA7D-8DA4-4848-57EB352B9B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849C78AC-5687-9586-769A-2AEFE73BC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9" name="Textplatzhalter 8">
            <a:extLst>
              <a:ext uri="{FF2B5EF4-FFF2-40B4-BE49-F238E27FC236}">
                <a16:creationId xmlns:a16="http://schemas.microsoft.com/office/drawing/2014/main" id="{9F83F29E-7143-BC70-D46C-1A79AFA2FF4A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sp>
        <p:nvSpPr>
          <p:cNvPr id="44" name="Textfeld 43">
            <a:extLst>
              <a:ext uri="{FF2B5EF4-FFF2-40B4-BE49-F238E27FC236}">
                <a16:creationId xmlns:a16="http://schemas.microsoft.com/office/drawing/2014/main" id="{AE001D6C-11B6-9173-F3ED-71EBC32ADF1F}"/>
              </a:ext>
            </a:extLst>
          </p:cNvPr>
          <p:cNvSpPr txBox="1"/>
          <p:nvPr/>
        </p:nvSpPr>
        <p:spPr>
          <a:xfrm>
            <a:off x="1271588" y="1916113"/>
            <a:ext cx="3737881" cy="61555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>
              <a:spcAft>
                <a:spcPts val="600"/>
              </a:spcAft>
              <a:buClr>
                <a:schemeClr val="accent2"/>
              </a:buClr>
              <a:buSzPct val="85000"/>
            </a:pPr>
            <a:r>
              <a:rPr lang="de-DE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Neue DIN </a:t>
            </a:r>
            <a:r>
              <a:rPr lang="de-DE" sz="2000" b="1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SemiWide</a:t>
            </a:r>
            <a:r>
              <a:rPr lang="de-DE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 (</a:t>
            </a:r>
            <a:r>
              <a:rPr lang="de-DE" sz="2000" b="1" dirty="0" err="1">
                <a:solidFill>
                  <a:schemeClr val="bg1"/>
                </a:solidFill>
                <a:latin typeface="+mj-lt"/>
                <a:ea typeface="+mj-ea"/>
                <a:cs typeface="+mj-cs"/>
              </a:rPr>
              <a:t>Intestazioni</a:t>
            </a:r>
            <a:r>
              <a:rPr lang="de-DE" sz="20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) Bold</a:t>
            </a:r>
          </a:p>
        </p:txBody>
      </p:sp>
      <p:sp>
        <p:nvSpPr>
          <p:cNvPr id="45" name="Textfeld 44">
            <a:extLst>
              <a:ext uri="{FF2B5EF4-FFF2-40B4-BE49-F238E27FC236}">
                <a16:creationId xmlns:a16="http://schemas.microsoft.com/office/drawing/2014/main" id="{AD860C41-5171-6204-ABDA-02CFED205CE1}"/>
              </a:ext>
            </a:extLst>
          </p:cNvPr>
          <p:cNvSpPr txBox="1"/>
          <p:nvPr/>
        </p:nvSpPr>
        <p:spPr>
          <a:xfrm>
            <a:off x="1271588" y="2668955"/>
            <a:ext cx="373788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1400" b="1" dirty="0">
                <a:solidFill>
                  <a:schemeClr val="bg1"/>
                </a:solidFill>
                <a:latin typeface="+mj-lt"/>
              </a:rPr>
              <a:t>AaÄäBbCcDdEeFfGgHhIiJjKkLlMmNnOoÖöPpQqRrSsTtUuÜüVvWwXxYyZz</a:t>
            </a:r>
          </a:p>
        </p:txBody>
      </p:sp>
      <p:sp>
        <p:nvSpPr>
          <p:cNvPr id="46" name="Textfeld 45">
            <a:extLst>
              <a:ext uri="{FF2B5EF4-FFF2-40B4-BE49-F238E27FC236}">
                <a16:creationId xmlns:a16="http://schemas.microsoft.com/office/drawing/2014/main" id="{6619B35F-B7D6-0BF0-2EEE-8B4B2C445BB0}"/>
              </a:ext>
            </a:extLst>
          </p:cNvPr>
          <p:cNvSpPr txBox="1"/>
          <p:nvPr/>
        </p:nvSpPr>
        <p:spPr>
          <a:xfrm>
            <a:off x="1271588" y="3255061"/>
            <a:ext cx="37378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1400" b="1" dirty="0">
                <a:solidFill>
                  <a:schemeClr val="bg1"/>
                </a:solidFill>
                <a:latin typeface="+mj-lt"/>
              </a:rPr>
              <a:t>1234567890      !”§$%&amp;/()=?`+-*.:,;&lt;&gt;#~</a:t>
            </a:r>
          </a:p>
        </p:txBody>
      </p:sp>
      <p:cxnSp>
        <p:nvCxnSpPr>
          <p:cNvPr id="47" name="Gerader Verbinder 46">
            <a:extLst>
              <a:ext uri="{FF2B5EF4-FFF2-40B4-BE49-F238E27FC236}">
                <a16:creationId xmlns:a16="http://schemas.microsoft.com/office/drawing/2014/main" id="{14EB913C-FFF6-4EE7-705A-998063E20FFC}"/>
              </a:ext>
            </a:extLst>
          </p:cNvPr>
          <p:cNvCxnSpPr>
            <a:cxnSpLocks/>
          </p:cNvCxnSpPr>
          <p:nvPr/>
        </p:nvCxnSpPr>
        <p:spPr>
          <a:xfrm>
            <a:off x="1271587" y="3691951"/>
            <a:ext cx="373788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feld 47">
            <a:extLst>
              <a:ext uri="{FF2B5EF4-FFF2-40B4-BE49-F238E27FC236}">
                <a16:creationId xmlns:a16="http://schemas.microsoft.com/office/drawing/2014/main" id="{2DD91374-D199-EDD1-1B60-0E432DC09334}"/>
              </a:ext>
            </a:extLst>
          </p:cNvPr>
          <p:cNvSpPr txBox="1"/>
          <p:nvPr/>
        </p:nvSpPr>
        <p:spPr>
          <a:xfrm>
            <a:off x="1271588" y="3913397"/>
            <a:ext cx="3737881" cy="215444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l"/>
            <a:r>
              <a:rPr lang="de-DE" sz="1400" dirty="0">
                <a:solidFill>
                  <a:schemeClr val="bg1"/>
                </a:solidFill>
                <a:ea typeface="+mj-ea"/>
                <a:cs typeface="+mj-cs"/>
              </a:rPr>
              <a:t>Neue DIN Light (</a:t>
            </a:r>
            <a:r>
              <a:rPr lang="de-DE" sz="1400" dirty="0" err="1">
                <a:solidFill>
                  <a:schemeClr val="bg1"/>
                </a:solidFill>
                <a:ea typeface="+mj-ea"/>
                <a:cs typeface="+mj-cs"/>
              </a:rPr>
              <a:t>Corpo</a:t>
            </a:r>
            <a:r>
              <a:rPr lang="de-DE" sz="1400" dirty="0">
                <a:solidFill>
                  <a:schemeClr val="bg1"/>
                </a:solidFill>
                <a:ea typeface="+mj-ea"/>
                <a:cs typeface="+mj-cs"/>
              </a:rPr>
              <a:t>)  15 </a:t>
            </a:r>
            <a:r>
              <a:rPr lang="de-DE" sz="1400" dirty="0" err="1">
                <a:solidFill>
                  <a:schemeClr val="bg1"/>
                </a:solidFill>
                <a:ea typeface="+mj-ea"/>
                <a:cs typeface="+mj-cs"/>
              </a:rPr>
              <a:t>pt</a:t>
            </a:r>
            <a:r>
              <a:rPr lang="de-DE" sz="1400" dirty="0">
                <a:solidFill>
                  <a:schemeClr val="bg1"/>
                </a:solidFill>
                <a:ea typeface="+mj-ea"/>
                <a:cs typeface="+mj-cs"/>
              </a:rPr>
              <a:t>. / 14 pt. / 12 pt. /</a:t>
            </a:r>
          </a:p>
        </p:txBody>
      </p:sp>
      <p:sp>
        <p:nvSpPr>
          <p:cNvPr id="49" name="Textfeld 48">
            <a:extLst>
              <a:ext uri="{FF2B5EF4-FFF2-40B4-BE49-F238E27FC236}">
                <a16:creationId xmlns:a16="http://schemas.microsoft.com/office/drawing/2014/main" id="{7CE8504A-2194-017C-6C6F-3974DBC7ECB8}"/>
              </a:ext>
            </a:extLst>
          </p:cNvPr>
          <p:cNvSpPr txBox="1"/>
          <p:nvPr/>
        </p:nvSpPr>
        <p:spPr>
          <a:xfrm>
            <a:off x="1271588" y="4284187"/>
            <a:ext cx="3737881" cy="430887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1400" dirty="0">
                <a:solidFill>
                  <a:schemeClr val="bg1"/>
                </a:solidFill>
              </a:rPr>
              <a:t>AaÄäBbCcDdEeFfGgHhIiJjKkLlMmNnOoÖöPpQqRrSsTtUuÜüVvWwXxYyZz</a:t>
            </a:r>
          </a:p>
        </p:txBody>
      </p:sp>
      <p:sp>
        <p:nvSpPr>
          <p:cNvPr id="50" name="Textfeld 49">
            <a:extLst>
              <a:ext uri="{FF2B5EF4-FFF2-40B4-BE49-F238E27FC236}">
                <a16:creationId xmlns:a16="http://schemas.microsoft.com/office/drawing/2014/main" id="{010270F8-0911-39A1-2F9F-32A75C7BDADA}"/>
              </a:ext>
            </a:extLst>
          </p:cNvPr>
          <p:cNvSpPr txBox="1"/>
          <p:nvPr/>
        </p:nvSpPr>
        <p:spPr>
          <a:xfrm>
            <a:off x="1271588" y="4870420"/>
            <a:ext cx="3737881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de-DE" sz="1400" dirty="0">
                <a:solidFill>
                  <a:schemeClr val="bg1"/>
                </a:solidFill>
              </a:rPr>
              <a:t>1234567890      !”§$%&amp;/()=?`+-*.:,;&lt;&gt;#~</a:t>
            </a:r>
          </a:p>
        </p:txBody>
      </p:sp>
      <p:sp>
        <p:nvSpPr>
          <p:cNvPr id="32" name="Inhaltsplatzhalter 1">
            <a:extLst>
              <a:ext uri="{FF2B5EF4-FFF2-40B4-BE49-F238E27FC236}">
                <a16:creationId xmlns:a16="http://schemas.microsoft.com/office/drawing/2014/main" id="{55D7F301-847E-ADC3-A6B6-ECF421D2D3AF}"/>
              </a:ext>
            </a:extLst>
          </p:cNvPr>
          <p:cNvSpPr txBox="1">
            <a:spLocks/>
          </p:cNvSpPr>
          <p:nvPr/>
        </p:nvSpPr>
        <p:spPr>
          <a:xfrm>
            <a:off x="7091298" y="2033121"/>
            <a:ext cx="3270325" cy="2769989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tx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500" dirty="0" err="1">
                <a:solidFill>
                  <a:schemeClr val="bg1"/>
                </a:solidFill>
                <a:latin typeface="+mn-lt"/>
              </a:rPr>
              <a:t>Lorem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ipsum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dolor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sit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amet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, </a:t>
            </a:r>
            <a:br>
              <a:rPr lang="de-DE" sz="1500" dirty="0">
                <a:solidFill>
                  <a:schemeClr val="bg1"/>
                </a:solidFill>
                <a:latin typeface="+mn-lt"/>
              </a:rPr>
            </a:br>
            <a:r>
              <a:rPr lang="de-DE" sz="1500" dirty="0" err="1">
                <a:solidFill>
                  <a:schemeClr val="bg1"/>
                </a:solidFill>
                <a:latin typeface="+mn-lt"/>
              </a:rPr>
              <a:t>consetetur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sadipscing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 </a:t>
            </a:r>
            <a:r>
              <a:rPr lang="de-DE" sz="1500" dirty="0" err="1">
                <a:solidFill>
                  <a:schemeClr val="bg1"/>
                </a:solidFill>
                <a:latin typeface="+mn-lt"/>
              </a:rPr>
              <a:t>elitr</a:t>
            </a:r>
            <a:r>
              <a:rPr lang="de-DE" sz="1500" dirty="0">
                <a:solidFill>
                  <a:schemeClr val="bg1"/>
                </a:solidFill>
                <a:latin typeface="+mn-lt"/>
              </a:rPr>
              <a:t>, sed</a:t>
            </a:r>
          </a:p>
          <a:p>
            <a:pPr lvl="1"/>
            <a:r>
              <a:rPr lang="de-DE" sz="1500" dirty="0">
                <a:solidFill>
                  <a:schemeClr val="bg1"/>
                </a:solidFill>
              </a:rPr>
              <a:t>At vero eos et accusam et justo duo dolores et ea rebum. </a:t>
            </a:r>
          </a:p>
          <a:p>
            <a:pPr lvl="2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de-DE" sz="1500" dirty="0">
                <a:solidFill>
                  <a:schemeClr val="bg1"/>
                </a:solidFill>
              </a:rPr>
              <a:t>Stet clita kasd gubergren, no est Lorem ipsum dolor sit amet. </a:t>
            </a:r>
          </a:p>
          <a:p>
            <a:pPr lvl="3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de-DE" sz="1500" dirty="0">
                <a:solidFill>
                  <a:schemeClr val="bg1"/>
                </a:solidFill>
              </a:rPr>
              <a:t>Lorem ipsum dolor sit amet, sed diam voluptua. </a:t>
            </a:r>
          </a:p>
          <a:p>
            <a:pPr lvl="4">
              <a:buClr>
                <a:schemeClr val="accent2"/>
              </a:buClr>
              <a:buFont typeface="Arial" panose="020B0604020202020204" pitchFamily="34" charset="0"/>
              <a:buChar char="•"/>
            </a:pPr>
            <a:r>
              <a:rPr lang="de-DE" sz="1500" dirty="0">
                <a:solidFill>
                  <a:schemeClr val="bg1"/>
                </a:solidFill>
              </a:rPr>
              <a:t>At vero eos et accusam et justo dolores et ea rebum. </a:t>
            </a:r>
          </a:p>
        </p:txBody>
      </p:sp>
      <p:pic>
        <p:nvPicPr>
          <p:cNvPr id="52" name="Grafik 51">
            <a:extLst>
              <a:ext uri="{FF2B5EF4-FFF2-40B4-BE49-F238E27FC236}">
                <a16:creationId xmlns:a16="http://schemas.microsoft.com/office/drawing/2014/main" id="{C446D06C-C061-849D-902B-B32A6E5830D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12724" y="5150175"/>
            <a:ext cx="2148899" cy="907725"/>
          </a:xfrm>
          <a:prstGeom prst="rect">
            <a:avLst/>
          </a:prstGeom>
          <a:effectLst/>
        </p:spPr>
      </p:pic>
      <p:sp>
        <p:nvSpPr>
          <p:cNvPr id="53" name="Rechteck 52">
            <a:extLst>
              <a:ext uri="{FF2B5EF4-FFF2-40B4-BE49-F238E27FC236}">
                <a16:creationId xmlns:a16="http://schemas.microsoft.com/office/drawing/2014/main" id="{49E298B0-B35E-FC9E-C219-73E5AE7AE14D}"/>
              </a:ext>
            </a:extLst>
          </p:cNvPr>
          <p:cNvSpPr/>
          <p:nvPr/>
        </p:nvSpPr>
        <p:spPr>
          <a:xfrm>
            <a:off x="9022324" y="5212794"/>
            <a:ext cx="485010" cy="23693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wrap="square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54" name="Titel 3">
            <a:extLst>
              <a:ext uri="{FF2B5EF4-FFF2-40B4-BE49-F238E27FC236}">
                <a16:creationId xmlns:a16="http://schemas.microsoft.com/office/drawing/2014/main" id="{066AF5EB-FBA9-433E-64C2-6731A693E22E}"/>
              </a:ext>
            </a:extLst>
          </p:cNvPr>
          <p:cNvSpPr txBox="1">
            <a:spLocks/>
          </p:cNvSpPr>
          <p:nvPr/>
        </p:nvSpPr>
        <p:spPr>
          <a:xfrm>
            <a:off x="5890615" y="5150176"/>
            <a:ext cx="1892301" cy="553998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solidFill>
                  <a:schemeClr val="bg1"/>
                </a:solidFill>
                <a:latin typeface="+mn-lt"/>
              </a:rPr>
              <a:t>Start </a:t>
            </a:r>
            <a:r>
              <a:rPr lang="de-DE" sz="1200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 </a:t>
            </a:r>
            <a:r>
              <a:rPr lang="de-DE" sz="1200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Paragrafo</a:t>
            </a:r>
            <a:r>
              <a:rPr lang="de-DE" sz="1200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  </a:t>
            </a:r>
            <a:r>
              <a:rPr lang="de-DE" sz="1200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Aumenta</a:t>
            </a:r>
            <a:r>
              <a:rPr lang="de-DE" sz="1200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/ </a:t>
            </a:r>
            <a:r>
              <a:rPr lang="de-DE" sz="1200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riduci</a:t>
            </a:r>
            <a:r>
              <a:rPr lang="de-DE" sz="1200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</a:t>
            </a:r>
            <a:r>
              <a:rPr lang="de-DE" sz="1200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livello</a:t>
            </a:r>
            <a:r>
              <a:rPr lang="de-DE" sz="1200" dirty="0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 </a:t>
            </a:r>
            <a:r>
              <a:rPr lang="de-DE" sz="1200" dirty="0" err="1">
                <a:solidFill>
                  <a:schemeClr val="bg1"/>
                </a:solidFill>
                <a:latin typeface="+mn-lt"/>
                <a:sym typeface="Wingdings" panose="05000000000000000000" pitchFamily="2" charset="2"/>
              </a:rPr>
              <a:t>elenco</a:t>
            </a:r>
            <a:endParaRPr lang="de-DE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55" name="Pfeil: Fünfeck 54">
            <a:extLst>
              <a:ext uri="{FF2B5EF4-FFF2-40B4-BE49-F238E27FC236}">
                <a16:creationId xmlns:a16="http://schemas.microsoft.com/office/drawing/2014/main" id="{61570992-FBC2-CF4D-E764-F93F69C08BB5}"/>
              </a:ext>
            </a:extLst>
          </p:cNvPr>
          <p:cNvSpPr/>
          <p:nvPr/>
        </p:nvSpPr>
        <p:spPr>
          <a:xfrm>
            <a:off x="5890614" y="2040174"/>
            <a:ext cx="929206" cy="290232"/>
          </a:xfrm>
          <a:prstGeom prst="homePlate">
            <a:avLst>
              <a:gd name="adj" fmla="val 288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 err="1">
                <a:solidFill>
                  <a:schemeClr val="bg1"/>
                </a:solidFill>
              </a:rPr>
              <a:t>Livello</a:t>
            </a:r>
            <a:r>
              <a:rPr lang="de-DE" sz="1200" dirty="0">
                <a:solidFill>
                  <a:schemeClr val="bg1"/>
                </a:solidFill>
              </a:rPr>
              <a:t> 1</a:t>
            </a:r>
          </a:p>
        </p:txBody>
      </p:sp>
      <p:sp>
        <p:nvSpPr>
          <p:cNvPr id="56" name="Pfeil: Fünfeck 55">
            <a:extLst>
              <a:ext uri="{FF2B5EF4-FFF2-40B4-BE49-F238E27FC236}">
                <a16:creationId xmlns:a16="http://schemas.microsoft.com/office/drawing/2014/main" id="{5C5A9E55-C598-E30A-D08B-341898EFAED0}"/>
              </a:ext>
            </a:extLst>
          </p:cNvPr>
          <p:cNvSpPr/>
          <p:nvPr/>
        </p:nvSpPr>
        <p:spPr>
          <a:xfrm>
            <a:off x="5890614" y="2602104"/>
            <a:ext cx="929206" cy="290232"/>
          </a:xfrm>
          <a:prstGeom prst="homePlate">
            <a:avLst>
              <a:gd name="adj" fmla="val 288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 err="1">
                <a:solidFill>
                  <a:schemeClr val="bg1"/>
                </a:solidFill>
              </a:rPr>
              <a:t>Livello</a:t>
            </a:r>
            <a:r>
              <a:rPr lang="de-DE" sz="1200" dirty="0">
                <a:solidFill>
                  <a:schemeClr val="bg1"/>
                </a:solidFill>
              </a:rPr>
              <a:t> 2</a:t>
            </a:r>
          </a:p>
        </p:txBody>
      </p:sp>
      <p:sp>
        <p:nvSpPr>
          <p:cNvPr id="57" name="Pfeil: Fünfeck 56">
            <a:extLst>
              <a:ext uri="{FF2B5EF4-FFF2-40B4-BE49-F238E27FC236}">
                <a16:creationId xmlns:a16="http://schemas.microsoft.com/office/drawing/2014/main" id="{D43F2D02-47B4-A65D-C14C-063176E03F29}"/>
              </a:ext>
            </a:extLst>
          </p:cNvPr>
          <p:cNvSpPr/>
          <p:nvPr/>
        </p:nvSpPr>
        <p:spPr>
          <a:xfrm>
            <a:off x="5890614" y="3164034"/>
            <a:ext cx="929206" cy="290232"/>
          </a:xfrm>
          <a:prstGeom prst="homePlate">
            <a:avLst>
              <a:gd name="adj" fmla="val 288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 err="1">
                <a:solidFill>
                  <a:schemeClr val="bg1"/>
                </a:solidFill>
              </a:rPr>
              <a:t>Livello</a:t>
            </a:r>
            <a:r>
              <a:rPr lang="de-DE" sz="1200" dirty="0">
                <a:solidFill>
                  <a:schemeClr val="bg1"/>
                </a:solidFill>
              </a:rPr>
              <a:t> 3</a:t>
            </a:r>
          </a:p>
        </p:txBody>
      </p:sp>
      <p:sp>
        <p:nvSpPr>
          <p:cNvPr id="58" name="Pfeil: Fünfeck 57">
            <a:extLst>
              <a:ext uri="{FF2B5EF4-FFF2-40B4-BE49-F238E27FC236}">
                <a16:creationId xmlns:a16="http://schemas.microsoft.com/office/drawing/2014/main" id="{AED54C00-1520-101A-4886-A97F155FAE7D}"/>
              </a:ext>
            </a:extLst>
          </p:cNvPr>
          <p:cNvSpPr/>
          <p:nvPr/>
        </p:nvSpPr>
        <p:spPr>
          <a:xfrm>
            <a:off x="5890614" y="3725964"/>
            <a:ext cx="929206" cy="290232"/>
          </a:xfrm>
          <a:prstGeom prst="homePlate">
            <a:avLst>
              <a:gd name="adj" fmla="val 288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 err="1">
                <a:solidFill>
                  <a:schemeClr val="bg1"/>
                </a:solidFill>
              </a:rPr>
              <a:t>Livello</a:t>
            </a:r>
            <a:r>
              <a:rPr lang="de-DE" sz="1200" dirty="0">
                <a:solidFill>
                  <a:schemeClr val="bg1"/>
                </a:solidFill>
              </a:rPr>
              <a:t> 4</a:t>
            </a:r>
          </a:p>
        </p:txBody>
      </p:sp>
      <p:sp>
        <p:nvSpPr>
          <p:cNvPr id="59" name="Pfeil: Fünfeck 58">
            <a:extLst>
              <a:ext uri="{FF2B5EF4-FFF2-40B4-BE49-F238E27FC236}">
                <a16:creationId xmlns:a16="http://schemas.microsoft.com/office/drawing/2014/main" id="{D6D612AE-67A2-39EB-2C12-FDFC82365B3A}"/>
              </a:ext>
            </a:extLst>
          </p:cNvPr>
          <p:cNvSpPr/>
          <p:nvPr/>
        </p:nvSpPr>
        <p:spPr>
          <a:xfrm>
            <a:off x="5890614" y="4309927"/>
            <a:ext cx="929206" cy="290232"/>
          </a:xfrm>
          <a:prstGeom prst="homePlate">
            <a:avLst>
              <a:gd name="adj" fmla="val 288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1200" dirty="0" err="1">
                <a:solidFill>
                  <a:schemeClr val="bg1"/>
                </a:solidFill>
              </a:rPr>
              <a:t>Livello</a:t>
            </a:r>
            <a:r>
              <a:rPr lang="de-DE" sz="1200" dirty="0">
                <a:solidFill>
                  <a:schemeClr val="bg1"/>
                </a:solidFill>
              </a:rPr>
              <a:t> 5</a:t>
            </a:r>
          </a:p>
        </p:txBody>
      </p:sp>
      <p:grpSp>
        <p:nvGrpSpPr>
          <p:cNvPr id="60" name="Gruppieren 59">
            <a:extLst>
              <a:ext uri="{FF2B5EF4-FFF2-40B4-BE49-F238E27FC236}">
                <a16:creationId xmlns:a16="http://schemas.microsoft.com/office/drawing/2014/main" id="{EA2D53C9-B141-6DE1-0F23-E3979F7C5725}"/>
              </a:ext>
            </a:extLst>
          </p:cNvPr>
          <p:cNvGrpSpPr/>
          <p:nvPr/>
        </p:nvGrpSpPr>
        <p:grpSpPr>
          <a:xfrm>
            <a:off x="8293174" y="5212794"/>
            <a:ext cx="355600" cy="236932"/>
            <a:chOff x="9607550" y="4749049"/>
            <a:chExt cx="355600" cy="211104"/>
          </a:xfrm>
        </p:grpSpPr>
        <p:cxnSp>
          <p:nvCxnSpPr>
            <p:cNvPr id="61" name="Gerader Verbinder 60">
              <a:extLst>
                <a:ext uri="{FF2B5EF4-FFF2-40B4-BE49-F238E27FC236}">
                  <a16:creationId xmlns:a16="http://schemas.microsoft.com/office/drawing/2014/main" id="{B1B883E3-33A8-2D7B-D7D8-A31EEAC4BDB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607550" y="4749049"/>
              <a:ext cx="355600" cy="211104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</p:cxnSp>
        <p:cxnSp>
          <p:nvCxnSpPr>
            <p:cNvPr id="62" name="Gerader Verbinder 61">
              <a:extLst>
                <a:ext uri="{FF2B5EF4-FFF2-40B4-BE49-F238E27FC236}">
                  <a16:creationId xmlns:a16="http://schemas.microsoft.com/office/drawing/2014/main" id="{0ABBB8CD-458B-E668-9BB2-84C13843D15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9607550" y="4749049"/>
              <a:ext cx="355600" cy="211104"/>
            </a:xfrm>
            <a:prstGeom prst="line">
              <a:avLst/>
            </a:prstGeom>
            <a:ln w="28575">
              <a:solidFill>
                <a:schemeClr val="accent2"/>
              </a:solidFill>
            </a:ln>
          </p:spPr>
        </p:cxnSp>
      </p:grpSp>
      <p:sp>
        <p:nvSpPr>
          <p:cNvPr id="63" name="Rechteck 62">
            <a:extLst>
              <a:ext uri="{FF2B5EF4-FFF2-40B4-BE49-F238E27FC236}">
                <a16:creationId xmlns:a16="http://schemas.microsoft.com/office/drawing/2014/main" id="{0CEDD9E3-B111-7EA2-3129-12201E686F55}"/>
              </a:ext>
            </a:extLst>
          </p:cNvPr>
          <p:cNvSpPr/>
          <p:nvPr/>
        </p:nvSpPr>
        <p:spPr>
          <a:xfrm>
            <a:off x="8293174" y="5212794"/>
            <a:ext cx="355600" cy="236932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wrap="square" lIns="0" tIns="0" rIns="0" bIns="0" rtlCol="0" anchor="ctr">
            <a:noAutofit/>
          </a:bodyPr>
          <a:lstStyle>
            <a:defPPr>
              <a:defRPr lang="de-D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64" name="Textfeld 63">
            <a:extLst>
              <a:ext uri="{FF2B5EF4-FFF2-40B4-BE49-F238E27FC236}">
                <a16:creationId xmlns:a16="http://schemas.microsoft.com/office/drawing/2014/main" id="{161456ED-B03A-D2B2-D6F0-F0B89256C810}"/>
              </a:ext>
            </a:extLst>
          </p:cNvPr>
          <p:cNvSpPr txBox="1"/>
          <p:nvPr/>
        </p:nvSpPr>
        <p:spPr>
          <a:xfrm>
            <a:off x="1271587" y="5422047"/>
            <a:ext cx="3818330" cy="492443"/>
          </a:xfrm>
          <a:prstGeom prst="rect">
            <a:avLst/>
          </a:prstGeom>
          <a:noFill/>
        </p:spPr>
        <p:txBody>
          <a:bodyPr wrap="square" lIns="0" tIns="0" rIns="0" bIns="0" rtlCol="0" anchor="b">
            <a:spAutoFit/>
          </a:bodyPr>
          <a:lstStyle/>
          <a:p>
            <a:pPr algn="l"/>
            <a:r>
              <a:rPr lang="de-DE" sz="1600" dirty="0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  <a:t>Neue DIN </a:t>
            </a:r>
            <a:r>
              <a:rPr lang="de-DE" sz="1600" dirty="0" err="1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  <a:t>SemiWide</a:t>
            </a:r>
            <a:r>
              <a:rPr lang="de-DE" sz="1600" dirty="0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  <a:t> Regular </a:t>
            </a:r>
            <a:br>
              <a:rPr lang="de-DE" sz="1600" dirty="0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</a:br>
            <a:r>
              <a:rPr lang="de-DE" sz="1600" dirty="0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  <a:t>per </a:t>
            </a:r>
            <a:r>
              <a:rPr lang="de-DE" sz="1600" dirty="0" err="1">
                <a:solidFill>
                  <a:schemeClr val="bg1"/>
                </a:solidFill>
                <a:latin typeface="Neue DIN SemiWide Medium" pitchFamily="2" charset="77"/>
                <a:ea typeface="Neue DIN SemiWide Medium" pitchFamily="2" charset="77"/>
              </a:rPr>
              <a:t>evidenziazioni</a:t>
            </a:r>
            <a:endParaRPr lang="de-DE" sz="1600" dirty="0">
              <a:solidFill>
                <a:schemeClr val="bg1"/>
              </a:solidFill>
              <a:latin typeface="Neue DIN SemiWide Medium" pitchFamily="2" charset="77"/>
              <a:ea typeface="Neue DIN SemiWide Medium" pitchFamily="2" charset="77"/>
            </a:endParaRPr>
          </a:p>
        </p:txBody>
      </p:sp>
      <p:cxnSp>
        <p:nvCxnSpPr>
          <p:cNvPr id="65" name="Gerader Verbinder 64">
            <a:extLst>
              <a:ext uri="{FF2B5EF4-FFF2-40B4-BE49-F238E27FC236}">
                <a16:creationId xmlns:a16="http://schemas.microsoft.com/office/drawing/2014/main" id="{957F3D6F-D9F5-F401-C8EE-A3BF7706D903}"/>
              </a:ext>
            </a:extLst>
          </p:cNvPr>
          <p:cNvCxnSpPr>
            <a:cxnSpLocks/>
          </p:cNvCxnSpPr>
          <p:nvPr/>
        </p:nvCxnSpPr>
        <p:spPr>
          <a:xfrm>
            <a:off x="1271587" y="5307310"/>
            <a:ext cx="3737881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537954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D218D563-D725-75CE-4B08-726EA72CC1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3288798-2B66-FE8A-F4DC-11DB987AD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F975459-EB7E-4768-EE13-97270E7ECE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40</a:t>
            </a:fld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FF5743EA-E8A8-C2F5-DA7D-3AF1E9FEECFD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F26FD4BF-7FC7-98CE-672C-3961C27E0D78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4AFB8A62-B3AC-6F69-933A-9F69488351DA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FA1F9EAF-F086-6DD3-79AA-9C311E0C88C0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10" name="Gerader Verbinder 40">
            <a:extLst>
              <a:ext uri="{FF2B5EF4-FFF2-40B4-BE49-F238E27FC236}">
                <a16:creationId xmlns:a16="http://schemas.microsoft.com/office/drawing/2014/main" id="{604623A7-EF46-966E-359E-36CAA6D455FA}"/>
              </a:ext>
            </a:extLst>
          </p:cNvPr>
          <p:cNvCxnSpPr>
            <a:cxnSpLocks/>
          </p:cNvCxnSpPr>
          <p:nvPr/>
        </p:nvCxnSpPr>
        <p:spPr>
          <a:xfrm flipH="1">
            <a:off x="1" y="3773606"/>
            <a:ext cx="7594599" cy="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platzhalter 26">
            <a:extLst>
              <a:ext uri="{FF2B5EF4-FFF2-40B4-BE49-F238E27FC236}">
                <a16:creationId xmlns:a16="http://schemas.microsoft.com/office/drawing/2014/main" id="{EA5388E5-697A-7D3F-50E3-430ED2C569C5}"/>
              </a:ext>
            </a:extLst>
          </p:cNvPr>
          <p:cNvSpPr txBox="1">
            <a:spLocks/>
          </p:cNvSpPr>
          <p:nvPr/>
        </p:nvSpPr>
        <p:spPr>
          <a:xfrm>
            <a:off x="1152923" y="3335073"/>
            <a:ext cx="877064" cy="87706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01</a:t>
            </a:r>
          </a:p>
        </p:txBody>
      </p:sp>
      <p:sp>
        <p:nvSpPr>
          <p:cNvPr id="12" name="Textplatzhalter 26">
            <a:extLst>
              <a:ext uri="{FF2B5EF4-FFF2-40B4-BE49-F238E27FC236}">
                <a16:creationId xmlns:a16="http://schemas.microsoft.com/office/drawing/2014/main" id="{5FCCCA54-A9CF-61DF-599F-FD611A259FCD}"/>
              </a:ext>
            </a:extLst>
          </p:cNvPr>
          <p:cNvSpPr txBox="1">
            <a:spLocks/>
          </p:cNvSpPr>
          <p:nvPr/>
        </p:nvSpPr>
        <p:spPr>
          <a:xfrm>
            <a:off x="3146823" y="3335073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02</a:t>
            </a:r>
          </a:p>
        </p:txBody>
      </p:sp>
      <p:sp>
        <p:nvSpPr>
          <p:cNvPr id="13" name="Textplatzhalter 26">
            <a:extLst>
              <a:ext uri="{FF2B5EF4-FFF2-40B4-BE49-F238E27FC236}">
                <a16:creationId xmlns:a16="http://schemas.microsoft.com/office/drawing/2014/main" id="{40739383-05C9-0B9D-E4A0-7B8FF0984A7F}"/>
              </a:ext>
            </a:extLst>
          </p:cNvPr>
          <p:cNvSpPr txBox="1">
            <a:spLocks/>
          </p:cNvSpPr>
          <p:nvPr/>
        </p:nvSpPr>
        <p:spPr>
          <a:xfrm>
            <a:off x="5140723" y="3335073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03</a:t>
            </a:r>
          </a:p>
        </p:txBody>
      </p:sp>
      <p:sp>
        <p:nvSpPr>
          <p:cNvPr id="14" name="Textplatzhalter 26">
            <a:extLst>
              <a:ext uri="{FF2B5EF4-FFF2-40B4-BE49-F238E27FC236}">
                <a16:creationId xmlns:a16="http://schemas.microsoft.com/office/drawing/2014/main" id="{9C0DCF33-EE1A-9C8A-6F82-6AD88A828E82}"/>
              </a:ext>
            </a:extLst>
          </p:cNvPr>
          <p:cNvSpPr txBox="1">
            <a:spLocks/>
          </p:cNvSpPr>
          <p:nvPr/>
        </p:nvSpPr>
        <p:spPr>
          <a:xfrm>
            <a:off x="7134623" y="3335073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z="1200" dirty="0">
                <a:latin typeface="+mn-lt"/>
              </a:rPr>
              <a:t>TOP</a:t>
            </a:r>
            <a:br>
              <a:rPr lang="de-DE" sz="1200" dirty="0">
                <a:latin typeface="+mn-lt"/>
              </a:rPr>
            </a:br>
            <a:r>
              <a:rPr lang="de-DE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324059155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Titel 25">
            <a:extLst>
              <a:ext uri="{FF2B5EF4-FFF2-40B4-BE49-F238E27FC236}">
                <a16:creationId xmlns:a16="http://schemas.microsoft.com/office/drawing/2014/main" id="{091B460A-AE44-39BF-737C-CD94B3549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4D014265-1AEE-376A-C84C-6C88B3E52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7700C720-225E-E47C-0860-03F8FBFBE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41</a:t>
            </a:fld>
            <a:endParaRPr lang="de-DE" dirty="0"/>
          </a:p>
        </p:txBody>
      </p:sp>
      <p:sp>
        <p:nvSpPr>
          <p:cNvPr id="29" name="Textplatzhalter 28">
            <a:extLst>
              <a:ext uri="{FF2B5EF4-FFF2-40B4-BE49-F238E27FC236}">
                <a16:creationId xmlns:a16="http://schemas.microsoft.com/office/drawing/2014/main" id="{9AA69101-C7DB-0CC6-2926-86C821C7E74B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0" name="Textplatzhalter 29">
            <a:extLst>
              <a:ext uri="{FF2B5EF4-FFF2-40B4-BE49-F238E27FC236}">
                <a16:creationId xmlns:a16="http://schemas.microsoft.com/office/drawing/2014/main" id="{A9FD178C-A16C-433B-D047-18A809CE8A96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1" name="Textplatzhalter 30">
            <a:extLst>
              <a:ext uri="{FF2B5EF4-FFF2-40B4-BE49-F238E27FC236}">
                <a16:creationId xmlns:a16="http://schemas.microsoft.com/office/drawing/2014/main" id="{AD360CD1-C83E-D940-0A29-8514C3313070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8" name="Textplatzhalter 27">
            <a:extLst>
              <a:ext uri="{FF2B5EF4-FFF2-40B4-BE49-F238E27FC236}">
                <a16:creationId xmlns:a16="http://schemas.microsoft.com/office/drawing/2014/main" id="{80B3F5A3-3CD0-B4B0-6D49-928925645EF1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7" name="Inhaltsplatzhalter 36">
            <a:extLst>
              <a:ext uri="{FF2B5EF4-FFF2-40B4-BE49-F238E27FC236}">
                <a16:creationId xmlns:a16="http://schemas.microsoft.com/office/drawing/2014/main" id="{907D2F0C-7FB8-8C52-1678-1C70D2FFFBB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684620612"/>
              </p:ext>
            </p:extLst>
          </p:nvPr>
        </p:nvGraphicFramePr>
        <p:xfrm>
          <a:off x="1359421" y="2079198"/>
          <a:ext cx="4568651" cy="31551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8" name="Gerader Verbinder 19">
            <a:extLst>
              <a:ext uri="{FF2B5EF4-FFF2-40B4-BE49-F238E27FC236}">
                <a16:creationId xmlns:a16="http://schemas.microsoft.com/office/drawing/2014/main" id="{0CE4150F-6CCE-AC93-F62A-807F2801FCE7}"/>
              </a:ext>
            </a:extLst>
          </p:cNvPr>
          <p:cNvCxnSpPr>
            <a:cxnSpLocks/>
          </p:cNvCxnSpPr>
          <p:nvPr/>
        </p:nvCxnSpPr>
        <p:spPr>
          <a:xfrm>
            <a:off x="6970396" y="4053154"/>
            <a:ext cx="2231136" cy="0"/>
          </a:xfrm>
          <a:prstGeom prst="line">
            <a:avLst/>
          </a:prstGeom>
          <a:noFill/>
          <a:ln w="66675" cap="rnd">
            <a:solidFill>
              <a:schemeClr val="accent3"/>
            </a:solidFill>
            <a:prstDash val="solid"/>
            <a:round/>
            <a:tailEnd type="oval"/>
          </a:ln>
        </p:spPr>
      </p:cxnSp>
      <p:cxnSp>
        <p:nvCxnSpPr>
          <p:cNvPr id="9" name="Gerader Verbinder 20">
            <a:extLst>
              <a:ext uri="{FF2B5EF4-FFF2-40B4-BE49-F238E27FC236}">
                <a16:creationId xmlns:a16="http://schemas.microsoft.com/office/drawing/2014/main" id="{B5507619-4B40-84EA-AEB4-4FEC3F9F10B8}"/>
              </a:ext>
            </a:extLst>
          </p:cNvPr>
          <p:cNvCxnSpPr>
            <a:cxnSpLocks/>
          </p:cNvCxnSpPr>
          <p:nvPr/>
        </p:nvCxnSpPr>
        <p:spPr>
          <a:xfrm flipV="1">
            <a:off x="7027802" y="4625157"/>
            <a:ext cx="1521838" cy="6105"/>
          </a:xfrm>
          <a:prstGeom prst="line">
            <a:avLst/>
          </a:prstGeom>
          <a:noFill/>
          <a:ln w="66675" cap="rnd">
            <a:solidFill>
              <a:schemeClr val="accent3"/>
            </a:solidFill>
            <a:prstDash val="solid"/>
            <a:round/>
            <a:tailEnd type="oval"/>
          </a:ln>
        </p:spPr>
      </p:cxnSp>
      <p:cxnSp>
        <p:nvCxnSpPr>
          <p:cNvPr id="10" name="Gerader Verbinder 30">
            <a:extLst>
              <a:ext uri="{FF2B5EF4-FFF2-40B4-BE49-F238E27FC236}">
                <a16:creationId xmlns:a16="http://schemas.microsoft.com/office/drawing/2014/main" id="{650D3B7C-CACA-C5A4-6E8A-2509E03D2D97}"/>
              </a:ext>
            </a:extLst>
          </p:cNvPr>
          <p:cNvCxnSpPr>
            <a:cxnSpLocks/>
            <a:stCxn id="13" idx="0"/>
          </p:cNvCxnSpPr>
          <p:nvPr/>
        </p:nvCxnSpPr>
        <p:spPr>
          <a:xfrm flipV="1">
            <a:off x="7119241" y="5197160"/>
            <a:ext cx="2445383" cy="6105"/>
          </a:xfrm>
          <a:prstGeom prst="line">
            <a:avLst/>
          </a:prstGeom>
          <a:noFill/>
          <a:ln w="66675" cap="rnd">
            <a:solidFill>
              <a:schemeClr val="accent3"/>
            </a:solidFill>
            <a:prstDash val="solid"/>
            <a:round/>
            <a:tailEnd type="oval"/>
          </a:ln>
        </p:spPr>
      </p:cxnSp>
      <p:sp>
        <p:nvSpPr>
          <p:cNvPr id="11" name="Freihandform: Form 15">
            <a:extLst>
              <a:ext uri="{FF2B5EF4-FFF2-40B4-BE49-F238E27FC236}">
                <a16:creationId xmlns:a16="http://schemas.microsoft.com/office/drawing/2014/main" id="{9F80BCA6-8CB9-CC55-6257-891DE7B9B2A6}"/>
              </a:ext>
            </a:extLst>
          </p:cNvPr>
          <p:cNvSpPr/>
          <p:nvPr/>
        </p:nvSpPr>
        <p:spPr>
          <a:xfrm>
            <a:off x="6847140" y="3923208"/>
            <a:ext cx="272101" cy="272101"/>
          </a:xfrm>
          <a:custGeom>
            <a:avLst/>
            <a:gdLst>
              <a:gd name="connsiteX0" fmla="*/ 342900 w 342900"/>
              <a:gd name="connsiteY0" fmla="*/ 171450 h 342900"/>
              <a:gd name="connsiteX1" fmla="*/ 171450 w 342900"/>
              <a:gd name="connsiteY1" fmla="*/ 342900 h 342900"/>
              <a:gd name="connsiteX2" fmla="*/ 0 w 342900"/>
              <a:gd name="connsiteY2" fmla="*/ 171450 h 342900"/>
              <a:gd name="connsiteX3" fmla="*/ 171450 w 342900"/>
              <a:gd name="connsiteY3" fmla="*/ 0 h 342900"/>
              <a:gd name="connsiteX4" fmla="*/ 342900 w 342900"/>
              <a:gd name="connsiteY4" fmla="*/ 17145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900" h="342900">
                <a:moveTo>
                  <a:pt x="342900" y="171450"/>
                </a:moveTo>
                <a:cubicBezTo>
                  <a:pt x="342900" y="266139"/>
                  <a:pt x="266139" y="342900"/>
                  <a:pt x="171450" y="342900"/>
                </a:cubicBezTo>
                <a:cubicBezTo>
                  <a:pt x="76761" y="342900"/>
                  <a:pt x="0" y="266139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ubicBezTo>
                  <a:pt x="266139" y="0"/>
                  <a:pt x="342900" y="76761"/>
                  <a:pt x="342900" y="17145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12" name="Freihandform: Form 17">
            <a:extLst>
              <a:ext uri="{FF2B5EF4-FFF2-40B4-BE49-F238E27FC236}">
                <a16:creationId xmlns:a16="http://schemas.microsoft.com/office/drawing/2014/main" id="{6ECB517B-C946-1B90-E0ED-5077ED9DDA8A}"/>
              </a:ext>
            </a:extLst>
          </p:cNvPr>
          <p:cNvSpPr/>
          <p:nvPr/>
        </p:nvSpPr>
        <p:spPr>
          <a:xfrm>
            <a:off x="6847141" y="4495211"/>
            <a:ext cx="272101" cy="272101"/>
          </a:xfrm>
          <a:custGeom>
            <a:avLst/>
            <a:gdLst>
              <a:gd name="connsiteX0" fmla="*/ 342900 w 342900"/>
              <a:gd name="connsiteY0" fmla="*/ 171450 h 342900"/>
              <a:gd name="connsiteX1" fmla="*/ 171450 w 342900"/>
              <a:gd name="connsiteY1" fmla="*/ 342900 h 342900"/>
              <a:gd name="connsiteX2" fmla="*/ 0 w 342900"/>
              <a:gd name="connsiteY2" fmla="*/ 171450 h 342900"/>
              <a:gd name="connsiteX3" fmla="*/ 171450 w 342900"/>
              <a:gd name="connsiteY3" fmla="*/ 0 h 342900"/>
              <a:gd name="connsiteX4" fmla="*/ 342900 w 342900"/>
              <a:gd name="connsiteY4" fmla="*/ 17145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900" h="342900">
                <a:moveTo>
                  <a:pt x="342900" y="171450"/>
                </a:moveTo>
                <a:cubicBezTo>
                  <a:pt x="342900" y="266139"/>
                  <a:pt x="266139" y="342900"/>
                  <a:pt x="171450" y="342900"/>
                </a:cubicBezTo>
                <a:cubicBezTo>
                  <a:pt x="76761" y="342900"/>
                  <a:pt x="0" y="266139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ubicBezTo>
                  <a:pt x="266139" y="0"/>
                  <a:pt x="342900" y="76761"/>
                  <a:pt x="342900" y="17145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  <p:sp>
        <p:nvSpPr>
          <p:cNvPr id="13" name="Freihandform: Form 26">
            <a:extLst>
              <a:ext uri="{FF2B5EF4-FFF2-40B4-BE49-F238E27FC236}">
                <a16:creationId xmlns:a16="http://schemas.microsoft.com/office/drawing/2014/main" id="{A646B218-4A23-D0FC-B632-7FC10C9AC9BC}"/>
              </a:ext>
            </a:extLst>
          </p:cNvPr>
          <p:cNvSpPr/>
          <p:nvPr/>
        </p:nvSpPr>
        <p:spPr>
          <a:xfrm>
            <a:off x="6847140" y="5067214"/>
            <a:ext cx="272101" cy="272101"/>
          </a:xfrm>
          <a:custGeom>
            <a:avLst/>
            <a:gdLst>
              <a:gd name="connsiteX0" fmla="*/ 342900 w 342900"/>
              <a:gd name="connsiteY0" fmla="*/ 171450 h 342900"/>
              <a:gd name="connsiteX1" fmla="*/ 171450 w 342900"/>
              <a:gd name="connsiteY1" fmla="*/ 342900 h 342900"/>
              <a:gd name="connsiteX2" fmla="*/ 0 w 342900"/>
              <a:gd name="connsiteY2" fmla="*/ 171450 h 342900"/>
              <a:gd name="connsiteX3" fmla="*/ 171450 w 342900"/>
              <a:gd name="connsiteY3" fmla="*/ 0 h 342900"/>
              <a:gd name="connsiteX4" fmla="*/ 342900 w 342900"/>
              <a:gd name="connsiteY4" fmla="*/ 17145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2900" h="342900">
                <a:moveTo>
                  <a:pt x="342900" y="171450"/>
                </a:moveTo>
                <a:cubicBezTo>
                  <a:pt x="342900" y="266139"/>
                  <a:pt x="266139" y="342900"/>
                  <a:pt x="171450" y="342900"/>
                </a:cubicBezTo>
                <a:cubicBezTo>
                  <a:pt x="76761" y="342900"/>
                  <a:pt x="0" y="266139"/>
                  <a:pt x="0" y="171450"/>
                </a:cubicBezTo>
                <a:cubicBezTo>
                  <a:pt x="0" y="76761"/>
                  <a:pt x="76761" y="0"/>
                  <a:pt x="171450" y="0"/>
                </a:cubicBezTo>
                <a:cubicBezTo>
                  <a:pt x="266139" y="0"/>
                  <a:pt x="342900" y="76761"/>
                  <a:pt x="342900" y="171450"/>
                </a:cubicBezTo>
                <a:close/>
              </a:path>
            </a:pathLst>
          </a:custGeom>
          <a:solidFill>
            <a:schemeClr val="accent3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7833679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73CBE4B3-35DD-574D-4DC8-B377BC197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A643788-FC75-5696-3BA0-6959256F5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7A2317E-1ABB-40AE-285F-3CF51CE1C0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42</a:t>
            </a:fld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B4117D2D-4781-6AE0-14DD-0E117FAAD057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14" name="Inhaltsplatzhalter 10">
            <a:extLst>
              <a:ext uri="{FF2B5EF4-FFF2-40B4-BE49-F238E27FC236}">
                <a16:creationId xmlns:a16="http://schemas.microsoft.com/office/drawing/2014/main" id="{4018D7EE-D0FE-A2D8-9DA9-087FCFEFF27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25772367"/>
              </p:ext>
            </p:extLst>
          </p:nvPr>
        </p:nvGraphicFramePr>
        <p:xfrm>
          <a:off x="1264143" y="1916112"/>
          <a:ext cx="7726108" cy="3588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370311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el 13">
            <a:extLst>
              <a:ext uri="{FF2B5EF4-FFF2-40B4-BE49-F238E27FC236}">
                <a16:creationId xmlns:a16="http://schemas.microsoft.com/office/drawing/2014/main" id="{87D43AF7-1A9E-8546-2A79-39FD7649E3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6788897E-08A0-DB38-D993-6732C3D095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549D8A6E-B49B-ED27-B714-582504294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43</a:t>
            </a:fld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5FD961CA-9F0F-2E55-AEC5-9B4DCF803604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6" name="Inhaltsplatzhalter 10">
            <a:extLst>
              <a:ext uri="{FF2B5EF4-FFF2-40B4-BE49-F238E27FC236}">
                <a16:creationId xmlns:a16="http://schemas.microsoft.com/office/drawing/2014/main" id="{6AEEDFDE-3846-A2C1-29C4-5BA26F465AD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00979780"/>
              </p:ext>
            </p:extLst>
          </p:nvPr>
        </p:nvGraphicFramePr>
        <p:xfrm>
          <a:off x="1271588" y="1916114"/>
          <a:ext cx="7726108" cy="358857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4611471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el 14">
            <a:extLst>
              <a:ext uri="{FF2B5EF4-FFF2-40B4-BE49-F238E27FC236}">
                <a16:creationId xmlns:a16="http://schemas.microsoft.com/office/drawing/2014/main" id="{9243588A-D69C-9D0D-D00F-942AD73C2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9FA8CAC-10E0-6C39-6CC4-08EBD210C7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5B4B580-3EBB-F25D-E2A5-42B523C85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44</a:t>
            </a:fld>
            <a:endParaRPr lang="de-DE" dirty="0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82D8B971-CFA0-1AA6-BA91-7E666F099B33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7" name="Inhaltsplatzhalter 10">
            <a:extLst>
              <a:ext uri="{FF2B5EF4-FFF2-40B4-BE49-F238E27FC236}">
                <a16:creationId xmlns:a16="http://schemas.microsoft.com/office/drawing/2014/main" id="{C881A002-7D0E-162D-9961-8447086B660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6679424"/>
              </p:ext>
            </p:extLst>
          </p:nvPr>
        </p:nvGraphicFramePr>
        <p:xfrm>
          <a:off x="1271588" y="1916114"/>
          <a:ext cx="6107620" cy="34514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05348080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7">
            <a:extLst>
              <a:ext uri="{FF2B5EF4-FFF2-40B4-BE49-F238E27FC236}">
                <a16:creationId xmlns:a16="http://schemas.microsoft.com/office/drawing/2014/main" id="{6101943B-FCBE-580D-809C-AD32BEA546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1FA068F-8205-2572-259B-03F5BB34C9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B7A34B86-2EEB-6FB1-EE44-F218CAD48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45</a:t>
            </a:fld>
            <a:endParaRPr lang="de-DE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FC5A50DC-D47B-67C4-E354-722E07C05B0B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10" name="Inhaltsplatzhalter 13">
            <a:extLst>
              <a:ext uri="{FF2B5EF4-FFF2-40B4-BE49-F238E27FC236}">
                <a16:creationId xmlns:a16="http://schemas.microsoft.com/office/drawing/2014/main" id="{500A6F9C-4570-A163-F65A-4F37FA78B8A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05047683"/>
              </p:ext>
            </p:extLst>
          </p:nvPr>
        </p:nvGraphicFramePr>
        <p:xfrm>
          <a:off x="1271589" y="1916114"/>
          <a:ext cx="5509538" cy="28673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074696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7">
            <a:extLst>
              <a:ext uri="{FF2B5EF4-FFF2-40B4-BE49-F238E27FC236}">
                <a16:creationId xmlns:a16="http://schemas.microsoft.com/office/drawing/2014/main" id="{24A6B8D3-00A9-417F-80FB-1DBCFB125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DE927E9-DD9F-D718-0744-0D2E963B11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21675F4-CC18-E533-4D3D-4C4BA044F6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46</a:t>
            </a:fld>
            <a:endParaRPr lang="de-DE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14AD1430-BFF3-8933-5A8D-A40D933C7395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graphicFrame>
        <p:nvGraphicFramePr>
          <p:cNvPr id="7" name="Inhaltsplatzhalter 15">
            <a:extLst>
              <a:ext uri="{FF2B5EF4-FFF2-40B4-BE49-F238E27FC236}">
                <a16:creationId xmlns:a16="http://schemas.microsoft.com/office/drawing/2014/main" id="{1BA2F29D-85C6-17AE-9FCB-6CD4978DAC24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879665835"/>
              </p:ext>
            </p:extLst>
          </p:nvPr>
        </p:nvGraphicFramePr>
        <p:xfrm>
          <a:off x="1271588" y="1916114"/>
          <a:ext cx="4570666" cy="38695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14149512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itel 17">
            <a:extLst>
              <a:ext uri="{FF2B5EF4-FFF2-40B4-BE49-F238E27FC236}">
                <a16:creationId xmlns:a16="http://schemas.microsoft.com/office/drawing/2014/main" id="{99BC7AAB-838E-335D-8411-0820BB2251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9FEA85C-954A-5AED-9DCF-61F77587A1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332E3B09-545C-D030-C8DA-9AF67B611D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47</a:t>
            </a:fld>
            <a:endParaRPr lang="de-DE" dirty="0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9F9AA691-00BA-921E-8D78-683FB22A135F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0CD951E7-BE2F-5403-EDA5-F85A0A91981C}"/>
              </a:ext>
            </a:extLst>
          </p:cNvPr>
          <p:cNvSpPr>
            <a:spLocks noGrp="1"/>
          </p:cNvSpPr>
          <p:nvPr>
            <p:ph type="body" idx="36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2" name="Textplatzhalter 21">
            <a:extLst>
              <a:ext uri="{FF2B5EF4-FFF2-40B4-BE49-F238E27FC236}">
                <a16:creationId xmlns:a16="http://schemas.microsoft.com/office/drawing/2014/main" id="{33558B46-2D51-4EF3-41EC-A5E9501C7AB9}"/>
              </a:ext>
            </a:extLst>
          </p:cNvPr>
          <p:cNvSpPr>
            <a:spLocks noGrp="1"/>
          </p:cNvSpPr>
          <p:nvPr>
            <p:ph type="body" idx="37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3" name="Textplatzhalter 22">
            <a:extLst>
              <a:ext uri="{FF2B5EF4-FFF2-40B4-BE49-F238E27FC236}">
                <a16:creationId xmlns:a16="http://schemas.microsoft.com/office/drawing/2014/main" id="{7DA8480F-A82D-5284-3DC1-BF8C4B9D8100}"/>
              </a:ext>
            </a:extLst>
          </p:cNvPr>
          <p:cNvSpPr>
            <a:spLocks noGrp="1"/>
          </p:cNvSpPr>
          <p:nvPr>
            <p:ph type="body" idx="38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4" name="Textplatzhalter 23">
            <a:extLst>
              <a:ext uri="{FF2B5EF4-FFF2-40B4-BE49-F238E27FC236}">
                <a16:creationId xmlns:a16="http://schemas.microsoft.com/office/drawing/2014/main" id="{658EA268-71A8-CB4A-B223-62D9A282C80C}"/>
              </a:ext>
            </a:extLst>
          </p:cNvPr>
          <p:cNvSpPr>
            <a:spLocks noGrp="1"/>
          </p:cNvSpPr>
          <p:nvPr>
            <p:ph type="body" idx="39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B55ED1EA-1FE1-67B5-BB40-2D81F0AC9151}"/>
              </a:ext>
            </a:extLst>
          </p:cNvPr>
          <p:cNvSpPr>
            <a:spLocks noGrp="1"/>
          </p:cNvSpPr>
          <p:nvPr>
            <p:ph type="body" idx="40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6" name="Textplatzhalter 25">
            <a:extLst>
              <a:ext uri="{FF2B5EF4-FFF2-40B4-BE49-F238E27FC236}">
                <a16:creationId xmlns:a16="http://schemas.microsoft.com/office/drawing/2014/main" id="{460DB1D2-0967-DD19-60AF-2F1A67994145}"/>
              </a:ext>
            </a:extLst>
          </p:cNvPr>
          <p:cNvSpPr>
            <a:spLocks noGrp="1"/>
          </p:cNvSpPr>
          <p:nvPr>
            <p:ph type="body" idx="4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27" name="Textplatzhalter 26">
            <a:extLst>
              <a:ext uri="{FF2B5EF4-FFF2-40B4-BE49-F238E27FC236}">
                <a16:creationId xmlns:a16="http://schemas.microsoft.com/office/drawing/2014/main" id="{65D0A2DA-0592-80FE-5670-A0643BA2FDB5}"/>
              </a:ext>
            </a:extLst>
          </p:cNvPr>
          <p:cNvSpPr>
            <a:spLocks noGrp="1"/>
          </p:cNvSpPr>
          <p:nvPr>
            <p:ph type="body" idx="42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Ellipse 8">
            <a:extLst>
              <a:ext uri="{FF2B5EF4-FFF2-40B4-BE49-F238E27FC236}">
                <a16:creationId xmlns:a16="http://schemas.microsoft.com/office/drawing/2014/main" id="{D546F6F3-BB6C-6D13-7225-8FA52FCC2933}"/>
              </a:ext>
            </a:extLst>
          </p:cNvPr>
          <p:cNvSpPr/>
          <p:nvPr/>
        </p:nvSpPr>
        <p:spPr>
          <a:xfrm>
            <a:off x="4658478" y="2640749"/>
            <a:ext cx="1936207" cy="1936202"/>
          </a:xfrm>
          <a:prstGeom prst="ellipse">
            <a:avLst/>
          </a:prstGeom>
          <a:solidFill>
            <a:srgbClr val="0A082A"/>
          </a:solidFill>
          <a:ln w="57150">
            <a:noFill/>
          </a:ln>
        </p:spPr>
        <p:txBody>
          <a:bodyPr vert="horz" wrap="none" lIns="72000" tIns="72000" rIns="72000" bIns="72000" rtlCol="0" anchor="ctr">
            <a:noAutofit/>
          </a:bodyPr>
          <a:lstStyle/>
          <a:p>
            <a:pPr algn="ctr">
              <a:spcBef>
                <a:spcPts val="600"/>
              </a:spcBef>
            </a:pPr>
            <a:endParaRPr lang="en-US" sz="3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Freihandform: Form 9">
            <a:extLst>
              <a:ext uri="{FF2B5EF4-FFF2-40B4-BE49-F238E27FC236}">
                <a16:creationId xmlns:a16="http://schemas.microsoft.com/office/drawing/2014/main" id="{6001A22C-F7A5-7854-CCA6-FB2474A3EE66}"/>
              </a:ext>
            </a:extLst>
          </p:cNvPr>
          <p:cNvSpPr/>
          <p:nvPr/>
        </p:nvSpPr>
        <p:spPr>
          <a:xfrm>
            <a:off x="1971676" y="2372625"/>
            <a:ext cx="2507926" cy="861774"/>
          </a:xfrm>
          <a:custGeom>
            <a:avLst/>
            <a:gdLst>
              <a:gd name="connsiteX0" fmla="*/ 0 w 1081548"/>
              <a:gd name="connsiteY0" fmla="*/ 0 h 1504335"/>
              <a:gd name="connsiteX1" fmla="*/ 1081548 w 1081548"/>
              <a:gd name="connsiteY1" fmla="*/ 0 h 1504335"/>
              <a:gd name="connsiteX2" fmla="*/ 1081548 w 1081548"/>
              <a:gd name="connsiteY2" fmla="*/ 1504335 h 15043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81548" h="1504335">
                <a:moveTo>
                  <a:pt x="0" y="0"/>
                </a:moveTo>
                <a:lnTo>
                  <a:pt x="1081548" y="0"/>
                </a:lnTo>
                <a:lnTo>
                  <a:pt x="1081548" y="1504335"/>
                </a:lnTo>
              </a:path>
            </a:pathLst>
          </a:custGeom>
          <a:noFill/>
          <a:ln>
            <a:solidFill>
              <a:schemeClr val="accent2"/>
            </a:solidFill>
          </a:ln>
        </p:spPr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</a:endParaRPr>
          </a:p>
        </p:txBody>
      </p:sp>
      <p:cxnSp>
        <p:nvCxnSpPr>
          <p:cNvPr id="8" name="Gerader Verbinder 10">
            <a:extLst>
              <a:ext uri="{FF2B5EF4-FFF2-40B4-BE49-F238E27FC236}">
                <a16:creationId xmlns:a16="http://schemas.microsoft.com/office/drawing/2014/main" id="{2ADC308B-3BB7-3D62-B983-3FE8ADDF2303}"/>
              </a:ext>
            </a:extLst>
          </p:cNvPr>
          <p:cNvCxnSpPr>
            <a:cxnSpLocks/>
          </p:cNvCxnSpPr>
          <p:nvPr/>
        </p:nvCxnSpPr>
        <p:spPr>
          <a:xfrm>
            <a:off x="3027731" y="4972664"/>
            <a:ext cx="3087357" cy="0"/>
          </a:xfrm>
          <a:prstGeom prst="line">
            <a:avLst/>
          </a:prstGeom>
          <a:ln w="9525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Ellipse 11">
            <a:extLst>
              <a:ext uri="{FF2B5EF4-FFF2-40B4-BE49-F238E27FC236}">
                <a16:creationId xmlns:a16="http://schemas.microsoft.com/office/drawing/2014/main" id="{C6DBD302-65C9-FC17-18A9-B67FA50A2A58}"/>
              </a:ext>
            </a:extLst>
          </p:cNvPr>
          <p:cNvSpPr/>
          <p:nvPr/>
        </p:nvSpPr>
        <p:spPr>
          <a:xfrm>
            <a:off x="5626582" y="4050889"/>
            <a:ext cx="1515747" cy="1515742"/>
          </a:xfrm>
          <a:prstGeom prst="ellipse">
            <a:avLst/>
          </a:prstGeom>
          <a:solidFill>
            <a:schemeClr val="accent3"/>
          </a:solidFill>
          <a:ln w="57150">
            <a:noFill/>
          </a:ln>
        </p:spPr>
        <p:txBody>
          <a:bodyPr vert="horz" wrap="none" lIns="72000" tIns="72000" rIns="72000" bIns="72000" rtlCol="0" anchor="ctr">
            <a:noAutofit/>
          </a:bodyPr>
          <a:lstStyle/>
          <a:p>
            <a:pPr algn="ctr">
              <a:spcBef>
                <a:spcPts val="600"/>
              </a:spcBef>
            </a:pPr>
            <a:endParaRPr lang="en-US" sz="28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0" name="Ellipse 12">
            <a:extLst>
              <a:ext uri="{FF2B5EF4-FFF2-40B4-BE49-F238E27FC236}">
                <a16:creationId xmlns:a16="http://schemas.microsoft.com/office/drawing/2014/main" id="{3806667F-16C1-C23E-EF8B-67A9470CF1EA}"/>
              </a:ext>
            </a:extLst>
          </p:cNvPr>
          <p:cNvSpPr/>
          <p:nvPr/>
        </p:nvSpPr>
        <p:spPr>
          <a:xfrm>
            <a:off x="6002848" y="2223421"/>
            <a:ext cx="1100807" cy="1100804"/>
          </a:xfrm>
          <a:prstGeom prst="ellipse">
            <a:avLst/>
          </a:prstGeom>
          <a:solidFill>
            <a:schemeClr val="accent6"/>
          </a:solidFill>
          <a:ln w="57150">
            <a:noFill/>
          </a:ln>
        </p:spPr>
        <p:txBody>
          <a:bodyPr vert="horz" wrap="none" lIns="72000" tIns="72000" rIns="72000" bIns="72000" rtlCol="0" anchor="ctr">
            <a:noAutofit/>
          </a:bodyPr>
          <a:lstStyle/>
          <a:p>
            <a:pPr algn="ctr">
              <a:spcBef>
                <a:spcPts val="600"/>
              </a:spcBef>
            </a:pPr>
            <a:endParaRPr lang="en-US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1" name="Ellipse 13">
            <a:extLst>
              <a:ext uri="{FF2B5EF4-FFF2-40B4-BE49-F238E27FC236}">
                <a16:creationId xmlns:a16="http://schemas.microsoft.com/office/drawing/2014/main" id="{AE40B3B9-21B8-1356-53C0-9AD52833E954}"/>
              </a:ext>
            </a:extLst>
          </p:cNvPr>
          <p:cNvSpPr/>
          <p:nvPr/>
        </p:nvSpPr>
        <p:spPr>
          <a:xfrm>
            <a:off x="4131941" y="2948191"/>
            <a:ext cx="695322" cy="695320"/>
          </a:xfrm>
          <a:prstGeom prst="ellipse">
            <a:avLst/>
          </a:prstGeom>
          <a:solidFill>
            <a:schemeClr val="accent2"/>
          </a:solidFill>
          <a:ln w="57150">
            <a:noFill/>
          </a:ln>
        </p:spPr>
        <p:txBody>
          <a:bodyPr vert="horz" wrap="none" lIns="72000" tIns="72000" rIns="72000" bIns="72000" rtlCol="0" anchor="ctr">
            <a:noAutofit/>
          </a:bodyPr>
          <a:lstStyle/>
          <a:p>
            <a:pPr algn="ctr">
              <a:spcBef>
                <a:spcPts val="600"/>
              </a:spcBef>
            </a:pPr>
            <a:endParaRPr lang="en-US" sz="1600" dirty="0">
              <a:latin typeface="+mj-lt"/>
            </a:endParaRPr>
          </a:p>
        </p:txBody>
      </p:sp>
      <p:cxnSp>
        <p:nvCxnSpPr>
          <p:cNvPr id="12" name="Gerader Verbinder 14">
            <a:extLst>
              <a:ext uri="{FF2B5EF4-FFF2-40B4-BE49-F238E27FC236}">
                <a16:creationId xmlns:a16="http://schemas.microsoft.com/office/drawing/2014/main" id="{40CC5738-E2A3-82CC-9F0F-0BA42731FAE9}"/>
              </a:ext>
            </a:extLst>
          </p:cNvPr>
          <p:cNvCxnSpPr>
            <a:cxnSpLocks/>
            <a:stCxn id="10" idx="6"/>
          </p:cNvCxnSpPr>
          <p:nvPr/>
        </p:nvCxnSpPr>
        <p:spPr>
          <a:xfrm flipV="1">
            <a:off x="7103655" y="2725356"/>
            <a:ext cx="3081746" cy="48467"/>
          </a:xfrm>
          <a:prstGeom prst="line">
            <a:avLst/>
          </a:prstGeom>
          <a:ln w="9525"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r Verbinder 16">
            <a:extLst>
              <a:ext uri="{FF2B5EF4-FFF2-40B4-BE49-F238E27FC236}">
                <a16:creationId xmlns:a16="http://schemas.microsoft.com/office/drawing/2014/main" id="{F9CB3488-8A01-073E-7102-360C5E9CB9A2}"/>
              </a:ext>
            </a:extLst>
          </p:cNvPr>
          <p:cNvCxnSpPr>
            <a:cxnSpLocks/>
          </p:cNvCxnSpPr>
          <p:nvPr/>
        </p:nvCxnSpPr>
        <p:spPr>
          <a:xfrm>
            <a:off x="6553252" y="3828236"/>
            <a:ext cx="3632149" cy="0"/>
          </a:xfrm>
          <a:prstGeom prst="line">
            <a:avLst/>
          </a:prstGeom>
          <a:ln w="9525">
            <a:solidFill>
              <a:srgbClr val="0A082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platzhalter 37">
            <a:extLst>
              <a:ext uri="{FF2B5EF4-FFF2-40B4-BE49-F238E27FC236}">
                <a16:creationId xmlns:a16="http://schemas.microsoft.com/office/drawing/2014/main" id="{5AC4CE2F-D545-4B5A-F598-2AB5FD2198D4}"/>
              </a:ext>
            </a:extLst>
          </p:cNvPr>
          <p:cNvSpPr txBox="1">
            <a:spLocks/>
          </p:cNvSpPr>
          <p:nvPr/>
        </p:nvSpPr>
        <p:spPr>
          <a:xfrm>
            <a:off x="4990186" y="3220700"/>
            <a:ext cx="1346200" cy="797661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36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dirty="0"/>
              <a:t>75%</a:t>
            </a:r>
          </a:p>
        </p:txBody>
      </p:sp>
      <p:sp>
        <p:nvSpPr>
          <p:cNvPr id="15" name="Textplatzhalter 37">
            <a:extLst>
              <a:ext uri="{FF2B5EF4-FFF2-40B4-BE49-F238E27FC236}">
                <a16:creationId xmlns:a16="http://schemas.microsoft.com/office/drawing/2014/main" id="{4780CC00-10CF-48D8-0D55-5C7C46353250}"/>
              </a:ext>
            </a:extLst>
          </p:cNvPr>
          <p:cNvSpPr txBox="1">
            <a:spLocks/>
          </p:cNvSpPr>
          <p:nvPr/>
        </p:nvSpPr>
        <p:spPr>
          <a:xfrm>
            <a:off x="6002848" y="2404681"/>
            <a:ext cx="1100808" cy="797661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dirty="0"/>
              <a:t>20%</a:t>
            </a:r>
          </a:p>
        </p:txBody>
      </p:sp>
      <p:sp>
        <p:nvSpPr>
          <p:cNvPr id="16" name="Textplatzhalter 37">
            <a:extLst>
              <a:ext uri="{FF2B5EF4-FFF2-40B4-BE49-F238E27FC236}">
                <a16:creationId xmlns:a16="http://schemas.microsoft.com/office/drawing/2014/main" id="{8499E446-DB9D-4226-A8A9-7533E146CECA}"/>
              </a:ext>
            </a:extLst>
          </p:cNvPr>
          <p:cNvSpPr txBox="1">
            <a:spLocks/>
          </p:cNvSpPr>
          <p:nvPr/>
        </p:nvSpPr>
        <p:spPr>
          <a:xfrm>
            <a:off x="5819168" y="4360210"/>
            <a:ext cx="1159525" cy="94340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/>
              <a:t>30%</a:t>
            </a:r>
            <a:endParaRPr lang="de-DE" dirty="0"/>
          </a:p>
        </p:txBody>
      </p:sp>
      <p:sp>
        <p:nvSpPr>
          <p:cNvPr id="17" name="Textplatzhalter 37">
            <a:extLst>
              <a:ext uri="{FF2B5EF4-FFF2-40B4-BE49-F238E27FC236}">
                <a16:creationId xmlns:a16="http://schemas.microsoft.com/office/drawing/2014/main" id="{8669AC16-FFF8-828B-D544-69E4C667821C}"/>
              </a:ext>
            </a:extLst>
          </p:cNvPr>
          <p:cNvSpPr txBox="1">
            <a:spLocks/>
          </p:cNvSpPr>
          <p:nvPr/>
        </p:nvSpPr>
        <p:spPr>
          <a:xfrm>
            <a:off x="4149508" y="2948191"/>
            <a:ext cx="661802" cy="703536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/>
              <a:t>5%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75781547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>
            <a:extLst>
              <a:ext uri="{FF2B5EF4-FFF2-40B4-BE49-F238E27FC236}">
                <a16:creationId xmlns:a16="http://schemas.microsoft.com/office/drawing/2014/main" id="{865D3686-08A9-3256-BA47-75846A259F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B6F93F30-C5C0-4173-4873-6C71E71B4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E0809F9-F725-62E2-E11E-0ECA005D0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48</a:t>
            </a:fld>
            <a:endParaRPr lang="de-DE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5369EF2-D099-7F28-8318-99712AD66E60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31035A9-6474-3089-CFA8-D0EAC03AEE09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44C7F70D-B719-9D4C-AE25-89BCAB8659F8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14" name="Gerade Verbindung mit Pfeil 13">
            <a:extLst>
              <a:ext uri="{FF2B5EF4-FFF2-40B4-BE49-F238E27FC236}">
                <a16:creationId xmlns:a16="http://schemas.microsoft.com/office/drawing/2014/main" id="{D1B4D686-4B64-DA4F-D536-1A87597D4FD8}"/>
              </a:ext>
            </a:extLst>
          </p:cNvPr>
          <p:cNvCxnSpPr/>
          <p:nvPr/>
        </p:nvCxnSpPr>
        <p:spPr>
          <a:xfrm>
            <a:off x="1271588" y="2298700"/>
            <a:ext cx="2402444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F36FB8DA-D19C-632C-B780-B8B545ADE060}"/>
              </a:ext>
            </a:extLst>
          </p:cNvPr>
          <p:cNvSpPr txBox="1">
            <a:spLocks/>
          </p:cNvSpPr>
          <p:nvPr/>
        </p:nvSpPr>
        <p:spPr>
          <a:xfrm>
            <a:off x="1271588" y="1916113"/>
            <a:ext cx="2402444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Step 1</a:t>
            </a:r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248887CA-63F1-3B45-A4B2-B23EEB3D0614}"/>
              </a:ext>
            </a:extLst>
          </p:cNvPr>
          <p:cNvCxnSpPr/>
          <p:nvPr/>
        </p:nvCxnSpPr>
        <p:spPr>
          <a:xfrm>
            <a:off x="4139922" y="2298700"/>
            <a:ext cx="2402444" cy="0"/>
          </a:xfrm>
          <a:prstGeom prst="straightConnector1">
            <a:avLst/>
          </a:prstGeom>
          <a:ln w="952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674DA2EE-8F99-EE7C-DE84-04CBCF8E7DFE}"/>
              </a:ext>
            </a:extLst>
          </p:cNvPr>
          <p:cNvSpPr txBox="1">
            <a:spLocks/>
          </p:cNvSpPr>
          <p:nvPr/>
        </p:nvSpPr>
        <p:spPr>
          <a:xfrm>
            <a:off x="4139922" y="1916113"/>
            <a:ext cx="2402444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Step 2</a:t>
            </a: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052E947F-4E2E-F34E-6794-42AD640EFF84}"/>
              </a:ext>
            </a:extLst>
          </p:cNvPr>
          <p:cNvCxnSpPr/>
          <p:nvPr/>
        </p:nvCxnSpPr>
        <p:spPr>
          <a:xfrm>
            <a:off x="7008256" y="2298700"/>
            <a:ext cx="2402444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F18B0775-83A5-EB47-C12A-F7552460845E}"/>
              </a:ext>
            </a:extLst>
          </p:cNvPr>
          <p:cNvSpPr txBox="1">
            <a:spLocks/>
          </p:cNvSpPr>
          <p:nvPr/>
        </p:nvSpPr>
        <p:spPr>
          <a:xfrm>
            <a:off x="7008256" y="1916113"/>
            <a:ext cx="2402444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Step 3</a:t>
            </a:r>
          </a:p>
        </p:txBody>
      </p:sp>
    </p:spTree>
    <p:extLst>
      <p:ext uri="{BB962C8B-B14F-4D97-AF65-F5344CB8AC3E}">
        <p14:creationId xmlns:p14="http://schemas.microsoft.com/office/powerpoint/2010/main" val="92431067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7AACFC60-ABFE-23CA-EFEA-313D2A7B3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30031B7E-E4CA-5690-528D-E5C0B20F84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E062716-EE50-D40E-A45A-D380B2ADE6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49</a:t>
            </a:fld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396ED92B-4417-170A-5E2A-BE5625CED8B6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5AD93818-BA8C-ED1C-90CA-7AAEBA843B3D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E63BFEC1-34B4-DA9D-5A81-DE37F9CF465A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E32931F6-94DF-7D3D-7210-A5048E2208EC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FA0D85E4-0391-1AD4-DBCA-51A6F6C8AD47}"/>
              </a:ext>
            </a:extLst>
          </p:cNvPr>
          <p:cNvCxnSpPr/>
          <p:nvPr/>
        </p:nvCxnSpPr>
        <p:spPr>
          <a:xfrm>
            <a:off x="1271588" y="2298700"/>
            <a:ext cx="1776412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Inhaltsplatzhalter 2">
            <a:extLst>
              <a:ext uri="{FF2B5EF4-FFF2-40B4-BE49-F238E27FC236}">
                <a16:creationId xmlns:a16="http://schemas.microsoft.com/office/drawing/2014/main" id="{15FE99EB-5E29-83EF-AEF2-7647A066F3D6}"/>
              </a:ext>
            </a:extLst>
          </p:cNvPr>
          <p:cNvSpPr txBox="1">
            <a:spLocks/>
          </p:cNvSpPr>
          <p:nvPr/>
        </p:nvSpPr>
        <p:spPr>
          <a:xfrm>
            <a:off x="1271588" y="1916113"/>
            <a:ext cx="1776412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Step 1</a:t>
            </a:r>
          </a:p>
        </p:txBody>
      </p:sp>
      <p:cxnSp>
        <p:nvCxnSpPr>
          <p:cNvPr id="18" name="Gerade Verbindung mit Pfeil 17">
            <a:extLst>
              <a:ext uri="{FF2B5EF4-FFF2-40B4-BE49-F238E27FC236}">
                <a16:creationId xmlns:a16="http://schemas.microsoft.com/office/drawing/2014/main" id="{8FB4BC56-52F3-E636-BEC1-A2DD2DA9AB01}"/>
              </a:ext>
            </a:extLst>
          </p:cNvPr>
          <p:cNvCxnSpPr/>
          <p:nvPr/>
        </p:nvCxnSpPr>
        <p:spPr>
          <a:xfrm>
            <a:off x="3392488" y="2298700"/>
            <a:ext cx="1776412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0EC196A7-E8F1-2FAD-A97D-56129ED8DC45}"/>
              </a:ext>
            </a:extLst>
          </p:cNvPr>
          <p:cNvSpPr txBox="1">
            <a:spLocks/>
          </p:cNvSpPr>
          <p:nvPr/>
        </p:nvSpPr>
        <p:spPr>
          <a:xfrm>
            <a:off x="3392488" y="1916113"/>
            <a:ext cx="1776412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Step 2</a:t>
            </a:r>
          </a:p>
        </p:txBody>
      </p:sp>
      <p:cxnSp>
        <p:nvCxnSpPr>
          <p:cNvPr id="20" name="Gerade Verbindung mit Pfeil 19">
            <a:extLst>
              <a:ext uri="{FF2B5EF4-FFF2-40B4-BE49-F238E27FC236}">
                <a16:creationId xmlns:a16="http://schemas.microsoft.com/office/drawing/2014/main" id="{D0B1C8C3-84E2-07A2-6E75-8E7264F3C081}"/>
              </a:ext>
            </a:extLst>
          </p:cNvPr>
          <p:cNvCxnSpPr/>
          <p:nvPr/>
        </p:nvCxnSpPr>
        <p:spPr>
          <a:xfrm>
            <a:off x="5513388" y="2298700"/>
            <a:ext cx="1776412" cy="0"/>
          </a:xfrm>
          <a:prstGeom prst="straightConnector1">
            <a:avLst/>
          </a:prstGeom>
          <a:ln w="9525">
            <a:solidFill>
              <a:schemeClr val="accent3">
                <a:lumMod val="75000"/>
              </a:schemeClr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Inhaltsplatzhalter 2">
            <a:extLst>
              <a:ext uri="{FF2B5EF4-FFF2-40B4-BE49-F238E27FC236}">
                <a16:creationId xmlns:a16="http://schemas.microsoft.com/office/drawing/2014/main" id="{2DC40194-C66B-9160-8BC4-B58E1324F23A}"/>
              </a:ext>
            </a:extLst>
          </p:cNvPr>
          <p:cNvSpPr txBox="1">
            <a:spLocks/>
          </p:cNvSpPr>
          <p:nvPr/>
        </p:nvSpPr>
        <p:spPr>
          <a:xfrm>
            <a:off x="5513388" y="1916113"/>
            <a:ext cx="1776412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>
                <a:solidFill>
                  <a:schemeClr val="accent3">
                    <a:lumMod val="75000"/>
                  </a:schemeClr>
                </a:solidFill>
              </a:rPr>
              <a:t>Step 3</a:t>
            </a: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36E0DA2E-530D-7999-6918-972AA85E8CD5}"/>
              </a:ext>
            </a:extLst>
          </p:cNvPr>
          <p:cNvCxnSpPr/>
          <p:nvPr/>
        </p:nvCxnSpPr>
        <p:spPr>
          <a:xfrm>
            <a:off x="7634288" y="2298700"/>
            <a:ext cx="1776412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Inhaltsplatzhalter 2">
            <a:extLst>
              <a:ext uri="{FF2B5EF4-FFF2-40B4-BE49-F238E27FC236}">
                <a16:creationId xmlns:a16="http://schemas.microsoft.com/office/drawing/2014/main" id="{110B767A-4CE1-6D3C-5272-0C69DEAF1CEC}"/>
              </a:ext>
            </a:extLst>
          </p:cNvPr>
          <p:cNvSpPr txBox="1">
            <a:spLocks/>
          </p:cNvSpPr>
          <p:nvPr/>
        </p:nvSpPr>
        <p:spPr>
          <a:xfrm>
            <a:off x="7634288" y="1916113"/>
            <a:ext cx="1776412" cy="24622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Step 4</a:t>
            </a:r>
          </a:p>
        </p:txBody>
      </p:sp>
    </p:spTree>
    <p:extLst>
      <p:ext uri="{BB962C8B-B14F-4D97-AF65-F5344CB8AC3E}">
        <p14:creationId xmlns:p14="http://schemas.microsoft.com/office/powerpoint/2010/main" val="38353555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D2B3BE15-ECE6-9644-CFBC-9662CDD58D2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92" t="1629" r="1643" b="86309"/>
          <a:stretch/>
        </p:blipFill>
        <p:spPr>
          <a:xfrm>
            <a:off x="1280527" y="1916113"/>
            <a:ext cx="3740314" cy="54738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3B033497-B870-3F63-684B-D7E13FB292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0527" y="2463502"/>
            <a:ext cx="5486033" cy="3015170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91C6DB90-FFF8-3295-EFD8-0D57E26AE2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Aggiungere</a:t>
            </a:r>
            <a:r>
              <a:rPr lang="de-DE" dirty="0"/>
              <a:t> </a:t>
            </a:r>
            <a:r>
              <a:rPr lang="de-DE" dirty="0" err="1"/>
              <a:t>nuova</a:t>
            </a:r>
            <a:r>
              <a:rPr lang="de-DE" dirty="0"/>
              <a:t> </a:t>
            </a:r>
            <a:r>
              <a:rPr lang="de-DE" dirty="0" err="1"/>
              <a:t>diapositiva</a:t>
            </a:r>
            <a:r>
              <a:rPr lang="de-DE"/>
              <a:t> 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79EB4058-641D-D11A-EA8B-F3B7E91D7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804A6A3-7F9A-125F-7442-CDDBD71A74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70F2241-19B3-CDB3-93B7-8063AEAFE552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grpSp>
        <p:nvGrpSpPr>
          <p:cNvPr id="21" name="Gruppieren 20">
            <a:extLst>
              <a:ext uri="{FF2B5EF4-FFF2-40B4-BE49-F238E27FC236}">
                <a16:creationId xmlns:a16="http://schemas.microsoft.com/office/drawing/2014/main" id="{5772BF41-CED2-96C7-925B-01334927ADAA}"/>
              </a:ext>
            </a:extLst>
          </p:cNvPr>
          <p:cNvGrpSpPr/>
          <p:nvPr/>
        </p:nvGrpSpPr>
        <p:grpSpPr>
          <a:xfrm>
            <a:off x="6980661" y="2463502"/>
            <a:ext cx="3089955" cy="1472010"/>
            <a:chOff x="7171161" y="1926998"/>
            <a:chExt cx="3089955" cy="1472010"/>
          </a:xfrm>
        </p:grpSpPr>
        <p:sp>
          <p:nvSpPr>
            <p:cNvPr id="8" name="Rechteck 7">
              <a:extLst>
                <a:ext uri="{FF2B5EF4-FFF2-40B4-BE49-F238E27FC236}">
                  <a16:creationId xmlns:a16="http://schemas.microsoft.com/office/drawing/2014/main" id="{7B2DFCC0-DF78-C4CB-0286-2BF26F640530}"/>
                </a:ext>
              </a:extLst>
            </p:cNvPr>
            <p:cNvSpPr/>
            <p:nvPr/>
          </p:nvSpPr>
          <p:spPr>
            <a:xfrm>
              <a:off x="7637886" y="1970575"/>
              <a:ext cx="2623230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 err="1"/>
                <a:t>Selezioni</a:t>
              </a:r>
              <a:r>
                <a:rPr lang="de-DE" sz="1600" b="1" dirty="0"/>
                <a:t> la </a:t>
              </a:r>
              <a:r>
                <a:rPr lang="de-DE" sz="1600" b="1" dirty="0" err="1"/>
                <a:t>scheda</a:t>
              </a:r>
              <a:r>
                <a:rPr lang="de-DE" sz="1600" b="1" dirty="0"/>
                <a:t> „Home“</a:t>
              </a:r>
              <a:endParaRPr lang="de-DE" sz="1600" dirty="0"/>
            </a:p>
          </p:txBody>
        </p:sp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4EF8DBDE-F72C-B110-39F3-BC7ED827A548}"/>
                </a:ext>
              </a:extLst>
            </p:cNvPr>
            <p:cNvSpPr/>
            <p:nvPr/>
          </p:nvSpPr>
          <p:spPr>
            <a:xfrm>
              <a:off x="7637886" y="2438570"/>
              <a:ext cx="2623230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/>
                <a:t>Nuova </a:t>
              </a:r>
              <a:r>
                <a:rPr lang="de-DE" sz="1600" b="1" dirty="0" err="1"/>
                <a:t>diapositiva</a:t>
              </a:r>
              <a:endParaRPr lang="de-DE" sz="1600" dirty="0"/>
            </a:p>
          </p:txBody>
        </p:sp>
        <p:sp>
          <p:nvSpPr>
            <p:cNvPr id="10" name="Rechteck 9">
              <a:extLst>
                <a:ext uri="{FF2B5EF4-FFF2-40B4-BE49-F238E27FC236}">
                  <a16:creationId xmlns:a16="http://schemas.microsoft.com/office/drawing/2014/main" id="{712F5CD8-A6AA-CA48-32AC-4E1B0BB0730D}"/>
                </a:ext>
              </a:extLst>
            </p:cNvPr>
            <p:cNvSpPr/>
            <p:nvPr/>
          </p:nvSpPr>
          <p:spPr>
            <a:xfrm>
              <a:off x="7637886" y="2906565"/>
              <a:ext cx="2623230" cy="49244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 err="1"/>
                <a:t>Selezioni</a:t>
              </a:r>
              <a:r>
                <a:rPr lang="de-DE" sz="1600" b="1" dirty="0"/>
                <a:t> il </a:t>
              </a:r>
              <a:r>
                <a:rPr lang="de-DE" sz="1600" b="1" dirty="0" err="1"/>
                <a:t>layout</a:t>
              </a:r>
              <a:r>
                <a:rPr lang="de-DE" sz="1600" b="1" dirty="0"/>
                <a:t> </a:t>
              </a:r>
              <a:r>
                <a:rPr lang="de-DE" sz="1600" b="1" dirty="0" err="1"/>
                <a:t>desiderato</a:t>
              </a:r>
              <a:r>
                <a:rPr lang="de-DE" sz="1600" b="1" dirty="0"/>
                <a:t> </a:t>
              </a:r>
              <a:r>
                <a:rPr lang="de-DE" sz="1600" b="1" dirty="0" err="1"/>
                <a:t>e</a:t>
              </a:r>
              <a:r>
                <a:rPr lang="de-DE" sz="1600" b="1" dirty="0"/>
                <a:t> </a:t>
              </a:r>
              <a:r>
                <a:rPr lang="de-DE" sz="1600" b="1" dirty="0" err="1"/>
                <a:t>inserisca</a:t>
              </a:r>
              <a:r>
                <a:rPr lang="de-DE" sz="1600" b="1" dirty="0"/>
                <a:t> i </a:t>
              </a:r>
              <a:r>
                <a:rPr lang="de-DE" sz="1600" b="1" dirty="0" err="1"/>
                <a:t>contenuti</a:t>
              </a: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1" name="Ellipse 10">
              <a:extLst>
                <a:ext uri="{FF2B5EF4-FFF2-40B4-BE49-F238E27FC236}">
                  <a16:creationId xmlns:a16="http://schemas.microsoft.com/office/drawing/2014/main" id="{EA0B5472-2277-03B1-3C0A-A7600D1A36CD}"/>
                </a:ext>
              </a:extLst>
            </p:cNvPr>
            <p:cNvSpPr/>
            <p:nvPr/>
          </p:nvSpPr>
          <p:spPr>
            <a:xfrm>
              <a:off x="7171161" y="1926998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12" name="Ellipse 11">
              <a:extLst>
                <a:ext uri="{FF2B5EF4-FFF2-40B4-BE49-F238E27FC236}">
                  <a16:creationId xmlns:a16="http://schemas.microsoft.com/office/drawing/2014/main" id="{8BD4DEC0-2CF6-01AE-F7AE-651ACC3B3602}"/>
                </a:ext>
              </a:extLst>
            </p:cNvPr>
            <p:cNvSpPr/>
            <p:nvPr/>
          </p:nvSpPr>
          <p:spPr>
            <a:xfrm>
              <a:off x="7171161" y="2394993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13" name="Ellipse 12">
              <a:extLst>
                <a:ext uri="{FF2B5EF4-FFF2-40B4-BE49-F238E27FC236}">
                  <a16:creationId xmlns:a16="http://schemas.microsoft.com/office/drawing/2014/main" id="{AD18C0F7-8C7D-FF34-0A80-12599A95055A}"/>
                </a:ext>
              </a:extLst>
            </p:cNvPr>
            <p:cNvSpPr/>
            <p:nvPr/>
          </p:nvSpPr>
          <p:spPr>
            <a:xfrm>
              <a:off x="7171161" y="2862988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sp>
        <p:nvSpPr>
          <p:cNvPr id="14" name="Ellipse 13">
            <a:extLst>
              <a:ext uri="{FF2B5EF4-FFF2-40B4-BE49-F238E27FC236}">
                <a16:creationId xmlns:a16="http://schemas.microsoft.com/office/drawing/2014/main" id="{3D97E358-F279-01EF-A68A-D4C70320C02F}"/>
              </a:ext>
            </a:extLst>
          </p:cNvPr>
          <p:cNvSpPr/>
          <p:nvPr/>
        </p:nvSpPr>
        <p:spPr>
          <a:xfrm>
            <a:off x="1306886" y="2050108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E2A83938-66DC-0125-C16C-9D6560BAA43E}"/>
              </a:ext>
            </a:extLst>
          </p:cNvPr>
          <p:cNvSpPr/>
          <p:nvPr/>
        </p:nvSpPr>
        <p:spPr>
          <a:xfrm>
            <a:off x="2179745" y="2340391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4CAF3D3-DFA3-12A5-1A39-B97C3EDAEE51}"/>
              </a:ext>
            </a:extLst>
          </p:cNvPr>
          <p:cNvSpPr/>
          <p:nvPr/>
        </p:nvSpPr>
        <p:spPr>
          <a:xfrm>
            <a:off x="2680201" y="2887920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9977633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el 16">
            <a:extLst>
              <a:ext uri="{FF2B5EF4-FFF2-40B4-BE49-F238E27FC236}">
                <a16:creationId xmlns:a16="http://schemas.microsoft.com/office/drawing/2014/main" id="{1F2645D1-EA3D-A3F8-610F-2E411A26FB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DFB4791-FD08-2622-A4B1-763C8D3982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08C0A731-0752-3565-620F-2ACC48AE0C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50</a:t>
            </a:fld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638C41FE-6379-A30D-D376-D96BA668AEA1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FC6F5BD6-4FF9-5C9F-57E3-6634A23972E2}"/>
              </a:ext>
            </a:extLst>
          </p:cNvPr>
          <p:cNvSpPr>
            <a:spLocks noGrp="1"/>
          </p:cNvSpPr>
          <p:nvPr>
            <p:ph type="body" idx="3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1877011B-825C-BC2D-5BF3-B6D7A66111C3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E1281233-5655-0481-DF3F-504F32CB00CB}"/>
              </a:ext>
            </a:extLst>
          </p:cNvPr>
          <p:cNvCxnSpPr>
            <a:cxnSpLocks/>
          </p:cNvCxnSpPr>
          <p:nvPr/>
        </p:nvCxnSpPr>
        <p:spPr>
          <a:xfrm>
            <a:off x="1271588" y="2496421"/>
            <a:ext cx="8139112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3" name="Grafik 22">
            <a:extLst>
              <a:ext uri="{FF2B5EF4-FFF2-40B4-BE49-F238E27FC236}">
                <a16:creationId xmlns:a16="http://schemas.microsoft.com/office/drawing/2014/main" id="{7FA881B1-5A34-CE13-1D81-4D1708DBDD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6845" y="1916113"/>
            <a:ext cx="304800" cy="304800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98F1558C-B62A-6877-59DA-661A61ECB9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359466" y="1944688"/>
            <a:ext cx="276225" cy="276225"/>
          </a:xfrm>
          <a:prstGeom prst="rect">
            <a:avLst/>
          </a:prstGeom>
        </p:spPr>
      </p:pic>
      <p:pic>
        <p:nvPicPr>
          <p:cNvPr id="25" name="Grafik 24">
            <a:extLst>
              <a:ext uri="{FF2B5EF4-FFF2-40B4-BE49-F238E27FC236}">
                <a16:creationId xmlns:a16="http://schemas.microsoft.com/office/drawing/2014/main" id="{AB9BBC75-81B7-8C9A-FDBA-2370A14CA20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232562" y="1973263"/>
            <a:ext cx="266700" cy="247650"/>
          </a:xfrm>
          <a:prstGeom prst="rect">
            <a:avLst/>
          </a:prstGeom>
        </p:spPr>
      </p:pic>
      <p:sp>
        <p:nvSpPr>
          <p:cNvPr id="26" name="Abgerundetes Rechteck 25">
            <a:extLst>
              <a:ext uri="{FF2B5EF4-FFF2-40B4-BE49-F238E27FC236}">
                <a16:creationId xmlns:a16="http://schemas.microsoft.com/office/drawing/2014/main" id="{963564DC-2210-0722-DC8E-11122DC59FBB}"/>
              </a:ext>
            </a:extLst>
          </p:cNvPr>
          <p:cNvSpPr/>
          <p:nvPr/>
        </p:nvSpPr>
        <p:spPr>
          <a:xfrm>
            <a:off x="1271588" y="2349952"/>
            <a:ext cx="716400" cy="288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01</a:t>
            </a:r>
          </a:p>
        </p:txBody>
      </p:sp>
      <p:sp>
        <p:nvSpPr>
          <p:cNvPr id="27" name="Abgerundetes Rechteck 26">
            <a:extLst>
              <a:ext uri="{FF2B5EF4-FFF2-40B4-BE49-F238E27FC236}">
                <a16:creationId xmlns:a16="http://schemas.microsoft.com/office/drawing/2014/main" id="{A3D43B73-6549-DB06-DEF8-1595B4E6B636}"/>
              </a:ext>
            </a:extLst>
          </p:cNvPr>
          <p:cNvSpPr/>
          <p:nvPr/>
        </p:nvSpPr>
        <p:spPr>
          <a:xfrm>
            <a:off x="4139378" y="2352899"/>
            <a:ext cx="716400" cy="288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02</a:t>
            </a:r>
          </a:p>
        </p:txBody>
      </p:sp>
      <p:sp>
        <p:nvSpPr>
          <p:cNvPr id="28" name="Abgerundetes Rechteck 27">
            <a:extLst>
              <a:ext uri="{FF2B5EF4-FFF2-40B4-BE49-F238E27FC236}">
                <a16:creationId xmlns:a16="http://schemas.microsoft.com/office/drawing/2014/main" id="{93282987-9CA8-F8A3-DA67-BA744D36F862}"/>
              </a:ext>
            </a:extLst>
          </p:cNvPr>
          <p:cNvSpPr/>
          <p:nvPr/>
        </p:nvSpPr>
        <p:spPr>
          <a:xfrm>
            <a:off x="7008256" y="2356189"/>
            <a:ext cx="716400" cy="28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03</a:t>
            </a:r>
          </a:p>
        </p:txBody>
      </p:sp>
    </p:spTree>
    <p:extLst>
      <p:ext uri="{BB962C8B-B14F-4D97-AF65-F5344CB8AC3E}">
        <p14:creationId xmlns:p14="http://schemas.microsoft.com/office/powerpoint/2010/main" val="274731622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el 9">
            <a:extLst>
              <a:ext uri="{FF2B5EF4-FFF2-40B4-BE49-F238E27FC236}">
                <a16:creationId xmlns:a16="http://schemas.microsoft.com/office/drawing/2014/main" id="{C986A2C1-F51F-E04A-712D-6C60F5F32F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04923F05-08A9-E87D-5666-5737BC93D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FEAD01D2-BE28-968F-97D8-B95F2C37D6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51</a:t>
            </a:fld>
            <a:endParaRPr lang="de-DE" dirty="0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F513C039-9E23-B78D-6D6F-2C46A341E2C6}"/>
              </a:ext>
            </a:extLst>
          </p:cNvPr>
          <p:cNvSpPr>
            <a:spLocks noGrp="1"/>
          </p:cNvSpPr>
          <p:nvPr>
            <p:ph type="body" idx="3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59F5F1CD-7238-0A12-67B4-6B903A02564E}"/>
              </a:ext>
            </a:extLst>
          </p:cNvPr>
          <p:cNvSpPr>
            <a:spLocks noGrp="1"/>
          </p:cNvSpPr>
          <p:nvPr>
            <p:ph type="body" idx="3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4" name="Textplatzhalter 13">
            <a:extLst>
              <a:ext uri="{FF2B5EF4-FFF2-40B4-BE49-F238E27FC236}">
                <a16:creationId xmlns:a16="http://schemas.microsoft.com/office/drawing/2014/main" id="{9F36EC29-CF53-1891-45BA-22FD05624AB7}"/>
              </a:ext>
            </a:extLst>
          </p:cNvPr>
          <p:cNvSpPr>
            <a:spLocks noGrp="1"/>
          </p:cNvSpPr>
          <p:nvPr>
            <p:ph type="body" idx="3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5" name="Textplatzhalter 14">
            <a:extLst>
              <a:ext uri="{FF2B5EF4-FFF2-40B4-BE49-F238E27FC236}">
                <a16:creationId xmlns:a16="http://schemas.microsoft.com/office/drawing/2014/main" id="{7B9EB894-717E-B7CB-65AE-B1AE3BC5A21E}"/>
              </a:ext>
            </a:extLst>
          </p:cNvPr>
          <p:cNvSpPr>
            <a:spLocks noGrp="1"/>
          </p:cNvSpPr>
          <p:nvPr>
            <p:ph type="body" idx="38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16" name="Gerade Verbindung mit Pfeil 15">
            <a:extLst>
              <a:ext uri="{FF2B5EF4-FFF2-40B4-BE49-F238E27FC236}">
                <a16:creationId xmlns:a16="http://schemas.microsoft.com/office/drawing/2014/main" id="{BB6C93F1-93EE-8FA9-E770-A13546CA045A}"/>
              </a:ext>
            </a:extLst>
          </p:cNvPr>
          <p:cNvCxnSpPr>
            <a:cxnSpLocks/>
          </p:cNvCxnSpPr>
          <p:nvPr/>
        </p:nvCxnSpPr>
        <p:spPr>
          <a:xfrm>
            <a:off x="1271588" y="2496421"/>
            <a:ext cx="8139112" cy="0"/>
          </a:xfrm>
          <a:prstGeom prst="straightConnector1">
            <a:avLst/>
          </a:prstGeom>
          <a:ln w="9525"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Abgerundetes Rechteck 16">
            <a:extLst>
              <a:ext uri="{FF2B5EF4-FFF2-40B4-BE49-F238E27FC236}">
                <a16:creationId xmlns:a16="http://schemas.microsoft.com/office/drawing/2014/main" id="{B88CF8DF-5989-3855-1C01-609E4771802D}"/>
              </a:ext>
            </a:extLst>
          </p:cNvPr>
          <p:cNvSpPr/>
          <p:nvPr/>
        </p:nvSpPr>
        <p:spPr>
          <a:xfrm>
            <a:off x="1271588" y="2349952"/>
            <a:ext cx="716400" cy="288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01</a:t>
            </a:r>
          </a:p>
        </p:txBody>
      </p:sp>
      <p:pic>
        <p:nvPicPr>
          <p:cNvPr id="18" name="Grafik 17">
            <a:extLst>
              <a:ext uri="{FF2B5EF4-FFF2-40B4-BE49-F238E27FC236}">
                <a16:creationId xmlns:a16="http://schemas.microsoft.com/office/drawing/2014/main" id="{997929D9-9CCD-B5DD-31AC-B8F5A08929A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6845" y="1916113"/>
            <a:ext cx="304800" cy="304800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9AED060D-03C3-8DA9-5571-85ED60A4F4D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608975" y="1944688"/>
            <a:ext cx="276225" cy="276225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03F6D889-31C2-CD24-7207-DEADF46E6BE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757458" y="1973263"/>
            <a:ext cx="266700" cy="247650"/>
          </a:xfrm>
          <a:prstGeom prst="rect">
            <a:avLst/>
          </a:prstGeom>
        </p:spPr>
      </p:pic>
      <p:pic>
        <p:nvPicPr>
          <p:cNvPr id="21" name="Inhaltsplatzhalter 7">
            <a:extLst>
              <a:ext uri="{FF2B5EF4-FFF2-40B4-BE49-F238E27FC236}">
                <a16:creationId xmlns:a16="http://schemas.microsoft.com/office/drawing/2014/main" id="{4F594AEF-929A-29D4-A026-62CC09B9169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893071" y="1957427"/>
            <a:ext cx="283402" cy="283402"/>
          </a:xfrm>
          <a:prstGeom prst="rect">
            <a:avLst/>
          </a:prstGeom>
        </p:spPr>
      </p:pic>
      <p:sp>
        <p:nvSpPr>
          <p:cNvPr id="22" name="Abgerundetes Rechteck 21">
            <a:extLst>
              <a:ext uri="{FF2B5EF4-FFF2-40B4-BE49-F238E27FC236}">
                <a16:creationId xmlns:a16="http://schemas.microsoft.com/office/drawing/2014/main" id="{8C742361-20F3-5B1D-31BA-3B696CFBAC37}"/>
              </a:ext>
            </a:extLst>
          </p:cNvPr>
          <p:cNvSpPr/>
          <p:nvPr/>
        </p:nvSpPr>
        <p:spPr>
          <a:xfrm>
            <a:off x="3421031" y="2348025"/>
            <a:ext cx="716400" cy="288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02</a:t>
            </a:r>
          </a:p>
        </p:txBody>
      </p:sp>
      <p:sp>
        <p:nvSpPr>
          <p:cNvPr id="23" name="Abgerundetes Rechteck 22">
            <a:extLst>
              <a:ext uri="{FF2B5EF4-FFF2-40B4-BE49-F238E27FC236}">
                <a16:creationId xmlns:a16="http://schemas.microsoft.com/office/drawing/2014/main" id="{DAEF5552-6CFC-CAB4-3D7C-C228EC0C7611}"/>
              </a:ext>
            </a:extLst>
          </p:cNvPr>
          <p:cNvSpPr/>
          <p:nvPr/>
        </p:nvSpPr>
        <p:spPr>
          <a:xfrm>
            <a:off x="5530204" y="2361041"/>
            <a:ext cx="716400" cy="288000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03</a:t>
            </a:r>
          </a:p>
        </p:txBody>
      </p:sp>
      <p:sp>
        <p:nvSpPr>
          <p:cNvPr id="24" name="Abgerundetes Rechteck 23">
            <a:extLst>
              <a:ext uri="{FF2B5EF4-FFF2-40B4-BE49-F238E27FC236}">
                <a16:creationId xmlns:a16="http://schemas.microsoft.com/office/drawing/2014/main" id="{9E02EFB6-6D52-DDBA-1277-917DB1D5840C}"/>
              </a:ext>
            </a:extLst>
          </p:cNvPr>
          <p:cNvSpPr/>
          <p:nvPr/>
        </p:nvSpPr>
        <p:spPr>
          <a:xfrm>
            <a:off x="7679647" y="2358116"/>
            <a:ext cx="716400" cy="288000"/>
          </a:xfrm>
          <a:prstGeom prst="roundRect">
            <a:avLst/>
          </a:prstGeom>
          <a:solidFill>
            <a:schemeClr val="accent3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none" lIns="72000" tIns="90000" rIns="72000" bIns="72000" anchor="ctr">
            <a:noAutofit/>
          </a:bodyPr>
          <a:lstStyle/>
          <a:p>
            <a:pPr algn="ctr">
              <a:spcAft>
                <a:spcPts val="600"/>
              </a:spcAft>
            </a:pPr>
            <a:r>
              <a:rPr lang="de-DE" sz="1100" b="0" i="0" dirty="0">
                <a:solidFill>
                  <a:schemeClr val="bg1"/>
                </a:solidFill>
                <a:latin typeface="Neue DIN SemiWide" pitchFamily="2" charset="77"/>
                <a:ea typeface="Neue DIN SemiWide" pitchFamily="2" charset="77"/>
              </a:rPr>
              <a:t>STEP 04</a:t>
            </a:r>
          </a:p>
        </p:txBody>
      </p:sp>
    </p:spTree>
    <p:extLst>
      <p:ext uri="{BB962C8B-B14F-4D97-AF65-F5344CB8AC3E}">
        <p14:creationId xmlns:p14="http://schemas.microsoft.com/office/powerpoint/2010/main" val="153914275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itel 39">
            <a:extLst>
              <a:ext uri="{FF2B5EF4-FFF2-40B4-BE49-F238E27FC236}">
                <a16:creationId xmlns:a16="http://schemas.microsoft.com/office/drawing/2014/main" id="{37620A9D-E2FB-8D23-EE54-313732115D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50008FE-7538-B949-E5B8-B66353A98C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074F756-5E7E-1FDF-1544-9FB4676667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52</a:t>
            </a:fld>
            <a:endParaRPr lang="de-DE" dirty="0"/>
          </a:p>
        </p:txBody>
      </p:sp>
      <p:sp>
        <p:nvSpPr>
          <p:cNvPr id="42" name="Textplatzhalter 41">
            <a:extLst>
              <a:ext uri="{FF2B5EF4-FFF2-40B4-BE49-F238E27FC236}">
                <a16:creationId xmlns:a16="http://schemas.microsoft.com/office/drawing/2014/main" id="{81B40D71-0FF9-6257-9DD0-06B4906E1F7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3" name="Textplatzhalter 42">
            <a:extLst>
              <a:ext uri="{FF2B5EF4-FFF2-40B4-BE49-F238E27FC236}">
                <a16:creationId xmlns:a16="http://schemas.microsoft.com/office/drawing/2014/main" id="{839E1B8F-1344-FD81-CB8E-8238C03F37C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4" name="Textplatzhalter 43">
            <a:extLst>
              <a:ext uri="{FF2B5EF4-FFF2-40B4-BE49-F238E27FC236}">
                <a16:creationId xmlns:a16="http://schemas.microsoft.com/office/drawing/2014/main" id="{ABF54544-CC34-9F75-70E9-77AFEB64B1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5" name="Textplatzhalter 44">
            <a:extLst>
              <a:ext uri="{FF2B5EF4-FFF2-40B4-BE49-F238E27FC236}">
                <a16:creationId xmlns:a16="http://schemas.microsoft.com/office/drawing/2014/main" id="{0E6EA69D-4E9E-FF2E-44D8-C22EA236C372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6" name="Vertikaler Textplatzhalter 45">
            <a:extLst>
              <a:ext uri="{FF2B5EF4-FFF2-40B4-BE49-F238E27FC236}">
                <a16:creationId xmlns:a16="http://schemas.microsoft.com/office/drawing/2014/main" id="{0A099D34-CB0F-C279-E853-8E802A6C9842}"/>
              </a:ext>
            </a:extLst>
          </p:cNvPr>
          <p:cNvSpPr>
            <a:spLocks noGrp="1"/>
          </p:cNvSpPr>
          <p:nvPr>
            <p:ph type="body" orient="vert" sz="quarter" idx="2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7" name="Vertikaler Textplatzhalter 46">
            <a:extLst>
              <a:ext uri="{FF2B5EF4-FFF2-40B4-BE49-F238E27FC236}">
                <a16:creationId xmlns:a16="http://schemas.microsoft.com/office/drawing/2014/main" id="{1EC9411F-341F-4919-C473-B60671047928}"/>
              </a:ext>
            </a:extLst>
          </p:cNvPr>
          <p:cNvSpPr>
            <a:spLocks noGrp="1"/>
          </p:cNvSpPr>
          <p:nvPr>
            <p:ph type="body" orient="vert" sz="quarter" idx="2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8" name="Vertikaler Textplatzhalter 47">
            <a:extLst>
              <a:ext uri="{FF2B5EF4-FFF2-40B4-BE49-F238E27FC236}">
                <a16:creationId xmlns:a16="http://schemas.microsoft.com/office/drawing/2014/main" id="{F65BEDA4-A32C-F0B2-E05C-96490859E265}"/>
              </a:ext>
            </a:extLst>
          </p:cNvPr>
          <p:cNvSpPr>
            <a:spLocks noGrp="1"/>
          </p:cNvSpPr>
          <p:nvPr>
            <p:ph type="body" orient="vert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9" name="Vertikaler Textplatzhalter 48">
            <a:extLst>
              <a:ext uri="{FF2B5EF4-FFF2-40B4-BE49-F238E27FC236}">
                <a16:creationId xmlns:a16="http://schemas.microsoft.com/office/drawing/2014/main" id="{913C60D4-A537-A74D-DECA-335EC4647576}"/>
              </a:ext>
            </a:extLst>
          </p:cNvPr>
          <p:cNvSpPr>
            <a:spLocks noGrp="1"/>
          </p:cNvSpPr>
          <p:nvPr>
            <p:ph type="body" orient="vert" sz="quarter" idx="24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50" name="Gerader Verbinder 5">
            <a:extLst>
              <a:ext uri="{FF2B5EF4-FFF2-40B4-BE49-F238E27FC236}">
                <a16:creationId xmlns:a16="http://schemas.microsoft.com/office/drawing/2014/main" id="{8E293B13-3074-2D39-A00B-6B43134AD9E6}"/>
              </a:ext>
            </a:extLst>
          </p:cNvPr>
          <p:cNvCxnSpPr>
            <a:cxnSpLocks/>
          </p:cNvCxnSpPr>
          <p:nvPr/>
        </p:nvCxnSpPr>
        <p:spPr>
          <a:xfrm flipH="1">
            <a:off x="0" y="3771413"/>
            <a:ext cx="9410700" cy="0"/>
          </a:xfrm>
          <a:prstGeom prst="line">
            <a:avLst/>
          </a:prstGeom>
          <a:ln w="12700">
            <a:solidFill>
              <a:schemeClr val="bg1"/>
            </a:solidFill>
            <a:head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1" name="Textplatzhalter 26">
            <a:extLst>
              <a:ext uri="{FF2B5EF4-FFF2-40B4-BE49-F238E27FC236}">
                <a16:creationId xmlns:a16="http://schemas.microsoft.com/office/drawing/2014/main" id="{6F6820AE-9DFE-5A9D-0BB6-F3D2CB61545A}"/>
              </a:ext>
            </a:extLst>
          </p:cNvPr>
          <p:cNvSpPr txBox="1">
            <a:spLocks/>
          </p:cNvSpPr>
          <p:nvPr/>
        </p:nvSpPr>
        <p:spPr>
          <a:xfrm>
            <a:off x="11529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52" name="Textplatzhalter 26">
            <a:extLst>
              <a:ext uri="{FF2B5EF4-FFF2-40B4-BE49-F238E27FC236}">
                <a16:creationId xmlns:a16="http://schemas.microsoft.com/office/drawing/2014/main" id="{D9761034-750A-2FB3-3FE0-E6C7FF5F9C6D}"/>
              </a:ext>
            </a:extLst>
          </p:cNvPr>
          <p:cNvSpPr txBox="1">
            <a:spLocks/>
          </p:cNvSpPr>
          <p:nvPr/>
        </p:nvSpPr>
        <p:spPr>
          <a:xfrm>
            <a:off x="50899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53" name="Textplatzhalter 26">
            <a:extLst>
              <a:ext uri="{FF2B5EF4-FFF2-40B4-BE49-F238E27FC236}">
                <a16:creationId xmlns:a16="http://schemas.microsoft.com/office/drawing/2014/main" id="{F7E751CC-4979-2099-0BAC-DACE7EBDE304}"/>
              </a:ext>
            </a:extLst>
          </p:cNvPr>
          <p:cNvSpPr txBox="1">
            <a:spLocks/>
          </p:cNvSpPr>
          <p:nvPr/>
        </p:nvSpPr>
        <p:spPr>
          <a:xfrm>
            <a:off x="3121423" y="3327019"/>
            <a:ext cx="877064" cy="87706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54" name="Textplatzhalter 26">
            <a:extLst>
              <a:ext uri="{FF2B5EF4-FFF2-40B4-BE49-F238E27FC236}">
                <a16:creationId xmlns:a16="http://schemas.microsoft.com/office/drawing/2014/main" id="{B0DCF438-F0F4-FF0D-320B-1779BCAA27E9}"/>
              </a:ext>
            </a:extLst>
          </p:cNvPr>
          <p:cNvSpPr txBox="1">
            <a:spLocks/>
          </p:cNvSpPr>
          <p:nvPr/>
        </p:nvSpPr>
        <p:spPr>
          <a:xfrm>
            <a:off x="70584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pic>
        <p:nvPicPr>
          <p:cNvPr id="55" name="Grafik 54">
            <a:extLst>
              <a:ext uri="{FF2B5EF4-FFF2-40B4-BE49-F238E27FC236}">
                <a16:creationId xmlns:a16="http://schemas.microsoft.com/office/drawing/2014/main" id="{63F46F7D-DB5D-D217-5888-C31EE3256E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96844" y="3570941"/>
            <a:ext cx="389224" cy="389220"/>
          </a:xfrm>
          <a:prstGeom prst="rect">
            <a:avLst/>
          </a:prstGeom>
        </p:spPr>
      </p:pic>
      <p:pic>
        <p:nvPicPr>
          <p:cNvPr id="56" name="Grafik 55">
            <a:extLst>
              <a:ext uri="{FF2B5EF4-FFF2-40B4-BE49-F238E27FC236}">
                <a16:creationId xmlns:a16="http://schemas.microsoft.com/office/drawing/2014/main" id="{226E80AC-6B5C-E8F8-43EC-3DFC92B9F35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94389" y="3614617"/>
            <a:ext cx="360392" cy="360388"/>
          </a:xfrm>
          <a:prstGeom prst="rect">
            <a:avLst/>
          </a:prstGeom>
        </p:spPr>
      </p:pic>
      <p:pic>
        <p:nvPicPr>
          <p:cNvPr id="57" name="Grafik 56">
            <a:extLst>
              <a:ext uri="{FF2B5EF4-FFF2-40B4-BE49-F238E27FC236}">
                <a16:creationId xmlns:a16="http://schemas.microsoft.com/office/drawing/2014/main" id="{BD9B73D3-A354-EC34-A7C7-9C6C210B02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4735" y="3564516"/>
            <a:ext cx="403638" cy="403638"/>
          </a:xfrm>
          <a:prstGeom prst="rect">
            <a:avLst/>
          </a:prstGeom>
        </p:spPr>
      </p:pic>
      <p:pic>
        <p:nvPicPr>
          <p:cNvPr id="58" name="Grafik 57">
            <a:extLst>
              <a:ext uri="{FF2B5EF4-FFF2-40B4-BE49-F238E27FC236}">
                <a16:creationId xmlns:a16="http://schemas.microsoft.com/office/drawing/2014/main" id="{21F87D9A-AA18-185A-BD8D-D1FC90BD40D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23967" y="3528369"/>
            <a:ext cx="345976" cy="461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30258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reihandform: Form 8">
            <a:extLst>
              <a:ext uri="{FF2B5EF4-FFF2-40B4-BE49-F238E27FC236}">
                <a16:creationId xmlns:a16="http://schemas.microsoft.com/office/drawing/2014/main" id="{E039941A-BF36-7B9B-F722-6CB6EF3DFCC7}"/>
              </a:ext>
            </a:extLst>
          </p:cNvPr>
          <p:cNvSpPr/>
          <p:nvPr/>
        </p:nvSpPr>
        <p:spPr>
          <a:xfrm>
            <a:off x="3584625" y="-336884"/>
            <a:ext cx="3607707" cy="5748123"/>
          </a:xfrm>
          <a:custGeom>
            <a:avLst/>
            <a:gdLst>
              <a:gd name="connsiteX0" fmla="*/ 0 w 3098800"/>
              <a:gd name="connsiteY0" fmla="*/ 4826000 h 4826000"/>
              <a:gd name="connsiteX1" fmla="*/ 3098800 w 3098800"/>
              <a:gd name="connsiteY1" fmla="*/ 4826000 h 4826000"/>
              <a:gd name="connsiteX2" fmla="*/ 3098800 w 3098800"/>
              <a:gd name="connsiteY2" fmla="*/ 0 h 4826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098800" h="4826000">
                <a:moveTo>
                  <a:pt x="0" y="4826000"/>
                </a:moveTo>
                <a:lnTo>
                  <a:pt x="3098800" y="4826000"/>
                </a:lnTo>
                <a:lnTo>
                  <a:pt x="3098800" y="0"/>
                </a:lnTo>
              </a:path>
            </a:pathLst>
          </a:custGeom>
          <a:ln w="12700">
            <a:solidFill>
              <a:schemeClr val="bg1"/>
            </a:solidFill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e-DE" dirty="0">
              <a:solidFill>
                <a:schemeClr val="bg1"/>
              </a:solidFill>
            </a:endParaRPr>
          </a:p>
        </p:txBody>
      </p:sp>
      <p:sp>
        <p:nvSpPr>
          <p:cNvPr id="38" name="Titel 37">
            <a:extLst>
              <a:ext uri="{FF2B5EF4-FFF2-40B4-BE49-F238E27FC236}">
                <a16:creationId xmlns:a16="http://schemas.microsoft.com/office/drawing/2014/main" id="{06DBBF71-79C1-9260-9576-87A786FE6E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AECC5EC-DAB3-F23F-9253-1B11D54879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4AC45A70-9548-B4C6-EA94-848ED133BD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53</a:t>
            </a:fld>
            <a:endParaRPr lang="de-DE" dirty="0"/>
          </a:p>
        </p:txBody>
      </p:sp>
      <p:sp>
        <p:nvSpPr>
          <p:cNvPr id="40" name="Textplatzhalter 39">
            <a:extLst>
              <a:ext uri="{FF2B5EF4-FFF2-40B4-BE49-F238E27FC236}">
                <a16:creationId xmlns:a16="http://schemas.microsoft.com/office/drawing/2014/main" id="{E70B0A17-BDDA-5AA7-7C20-A56C4BA20E47}"/>
              </a:ext>
            </a:extLst>
          </p:cNvPr>
          <p:cNvSpPr>
            <a:spLocks noGrp="1"/>
          </p:cNvSpPr>
          <p:nvPr>
            <p:ph type="body" idx="4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1" name="Textplatzhalter 40">
            <a:extLst>
              <a:ext uri="{FF2B5EF4-FFF2-40B4-BE49-F238E27FC236}">
                <a16:creationId xmlns:a16="http://schemas.microsoft.com/office/drawing/2014/main" id="{87B1253C-E288-B42A-F671-311510C58095}"/>
              </a:ext>
            </a:extLst>
          </p:cNvPr>
          <p:cNvSpPr>
            <a:spLocks noGrp="1"/>
          </p:cNvSpPr>
          <p:nvPr>
            <p:ph type="body" idx="4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2" name="Textplatzhalter 41">
            <a:extLst>
              <a:ext uri="{FF2B5EF4-FFF2-40B4-BE49-F238E27FC236}">
                <a16:creationId xmlns:a16="http://schemas.microsoft.com/office/drawing/2014/main" id="{72983D9C-3C4A-1DA8-C772-29DE440D1D14}"/>
              </a:ext>
            </a:extLst>
          </p:cNvPr>
          <p:cNvSpPr>
            <a:spLocks noGrp="1"/>
          </p:cNvSpPr>
          <p:nvPr>
            <p:ph type="body" idx="4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3" name="Textplatzhalter 42">
            <a:extLst>
              <a:ext uri="{FF2B5EF4-FFF2-40B4-BE49-F238E27FC236}">
                <a16:creationId xmlns:a16="http://schemas.microsoft.com/office/drawing/2014/main" id="{81921435-5595-C1EF-4C2C-A693D019EE72}"/>
              </a:ext>
            </a:extLst>
          </p:cNvPr>
          <p:cNvSpPr>
            <a:spLocks noGrp="1"/>
          </p:cNvSpPr>
          <p:nvPr>
            <p:ph type="body" idx="4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26" name="Bildplatzhalter 1" descr="Ein Bild, das Wasserbecken, Schwarzweiß, Waschbecken, Badezimmer enthält.&#10;&#10;KI-generierte Inhalte können fehlerhaft sein.">
            <a:extLst>
              <a:ext uri="{FF2B5EF4-FFF2-40B4-BE49-F238E27FC236}">
                <a16:creationId xmlns:a16="http://schemas.microsoft.com/office/drawing/2014/main" id="{171D72AF-46B0-BB76-96C1-63AB82D9085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5829" y="2043320"/>
            <a:ext cx="1494112" cy="3830925"/>
          </a:xfrm>
          <a:prstGeom prst="rect">
            <a:avLst/>
          </a:prstGeom>
        </p:spPr>
      </p:pic>
      <p:sp>
        <p:nvSpPr>
          <p:cNvPr id="28" name="Textplatzhalter 26">
            <a:extLst>
              <a:ext uri="{FF2B5EF4-FFF2-40B4-BE49-F238E27FC236}">
                <a16:creationId xmlns:a16="http://schemas.microsoft.com/office/drawing/2014/main" id="{FE685494-457F-B786-F788-E17727B119A4}"/>
              </a:ext>
            </a:extLst>
          </p:cNvPr>
          <p:cNvSpPr txBox="1">
            <a:spLocks/>
          </p:cNvSpPr>
          <p:nvPr/>
        </p:nvSpPr>
        <p:spPr>
          <a:xfrm>
            <a:off x="6875255" y="1996958"/>
            <a:ext cx="609602" cy="609602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02</a:t>
            </a:r>
          </a:p>
        </p:txBody>
      </p:sp>
      <p:sp>
        <p:nvSpPr>
          <p:cNvPr id="29" name="Textplatzhalter 26">
            <a:extLst>
              <a:ext uri="{FF2B5EF4-FFF2-40B4-BE49-F238E27FC236}">
                <a16:creationId xmlns:a16="http://schemas.microsoft.com/office/drawing/2014/main" id="{6EB52746-E2A0-D45E-390F-7D9E60CD093B}"/>
              </a:ext>
            </a:extLst>
          </p:cNvPr>
          <p:cNvSpPr txBox="1">
            <a:spLocks/>
          </p:cNvSpPr>
          <p:nvPr/>
        </p:nvSpPr>
        <p:spPr>
          <a:xfrm>
            <a:off x="6875255" y="893861"/>
            <a:ext cx="609602" cy="609602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01</a:t>
            </a:r>
          </a:p>
        </p:txBody>
      </p:sp>
      <p:sp>
        <p:nvSpPr>
          <p:cNvPr id="30" name="Textplatzhalter 26">
            <a:extLst>
              <a:ext uri="{FF2B5EF4-FFF2-40B4-BE49-F238E27FC236}">
                <a16:creationId xmlns:a16="http://schemas.microsoft.com/office/drawing/2014/main" id="{AE7696A1-3662-0F59-689B-88DA9F8C7606}"/>
              </a:ext>
            </a:extLst>
          </p:cNvPr>
          <p:cNvSpPr txBox="1">
            <a:spLocks/>
          </p:cNvSpPr>
          <p:nvPr/>
        </p:nvSpPr>
        <p:spPr>
          <a:xfrm>
            <a:off x="6875255" y="3100055"/>
            <a:ext cx="609602" cy="609602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03</a:t>
            </a:r>
          </a:p>
        </p:txBody>
      </p:sp>
      <p:sp>
        <p:nvSpPr>
          <p:cNvPr id="31" name="Textplatzhalter 26">
            <a:extLst>
              <a:ext uri="{FF2B5EF4-FFF2-40B4-BE49-F238E27FC236}">
                <a16:creationId xmlns:a16="http://schemas.microsoft.com/office/drawing/2014/main" id="{445A2EE9-49B2-0911-BCC0-FE10F5A8F415}"/>
              </a:ext>
            </a:extLst>
          </p:cNvPr>
          <p:cNvSpPr txBox="1">
            <a:spLocks/>
          </p:cNvSpPr>
          <p:nvPr/>
        </p:nvSpPr>
        <p:spPr>
          <a:xfrm>
            <a:off x="6875255" y="4255647"/>
            <a:ext cx="609602" cy="609602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dirty="0"/>
              <a:t>04</a:t>
            </a:r>
          </a:p>
        </p:txBody>
      </p:sp>
    </p:spTree>
    <p:extLst>
      <p:ext uri="{BB962C8B-B14F-4D97-AF65-F5344CB8AC3E}">
        <p14:creationId xmlns:p14="http://schemas.microsoft.com/office/powerpoint/2010/main" val="117278150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6" name="Gerader Verbinder 5">
            <a:extLst>
              <a:ext uri="{FF2B5EF4-FFF2-40B4-BE49-F238E27FC236}">
                <a16:creationId xmlns:a16="http://schemas.microsoft.com/office/drawing/2014/main" id="{5E77E806-0167-3A28-9370-00BA5E746E57}"/>
              </a:ext>
            </a:extLst>
          </p:cNvPr>
          <p:cNvCxnSpPr>
            <a:cxnSpLocks/>
          </p:cNvCxnSpPr>
          <p:nvPr/>
        </p:nvCxnSpPr>
        <p:spPr>
          <a:xfrm flipH="1">
            <a:off x="1" y="3765552"/>
            <a:ext cx="11089842" cy="0"/>
          </a:xfrm>
          <a:prstGeom prst="line">
            <a:avLst/>
          </a:prstGeom>
          <a:ln w="12700">
            <a:solidFill>
              <a:schemeClr val="bg1"/>
            </a:solidFill>
            <a:head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itel 13">
            <a:extLst>
              <a:ext uri="{FF2B5EF4-FFF2-40B4-BE49-F238E27FC236}">
                <a16:creationId xmlns:a16="http://schemas.microsoft.com/office/drawing/2014/main" id="{03B74054-672B-60FA-7C4E-9BC7D4C587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17A83489-E29E-C93D-D62C-ABDA08EA0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EDA48B27-5434-572C-26FA-A2118ACC2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54</a:t>
            </a:fld>
            <a:endParaRPr lang="de-DE" dirty="0"/>
          </a:p>
        </p:txBody>
      </p:sp>
      <p:sp>
        <p:nvSpPr>
          <p:cNvPr id="16" name="Textplatzhalter 15">
            <a:extLst>
              <a:ext uri="{FF2B5EF4-FFF2-40B4-BE49-F238E27FC236}">
                <a16:creationId xmlns:a16="http://schemas.microsoft.com/office/drawing/2014/main" id="{7883EC30-4C0A-A83E-2DCE-F9D7CDAFBB5E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A2F35D43-F150-1FD2-868D-FDB9F98576F3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8" name="Textplatzhalter 17">
            <a:extLst>
              <a:ext uri="{FF2B5EF4-FFF2-40B4-BE49-F238E27FC236}">
                <a16:creationId xmlns:a16="http://schemas.microsoft.com/office/drawing/2014/main" id="{4D09A692-A9A1-1528-4FDA-F5C852E5EFF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7DC08FC1-0203-F9AB-B3C5-B313072F0836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0" name="Vertikaler Textplatzhalter 19">
            <a:extLst>
              <a:ext uri="{FF2B5EF4-FFF2-40B4-BE49-F238E27FC236}">
                <a16:creationId xmlns:a16="http://schemas.microsoft.com/office/drawing/2014/main" id="{5912C4EF-FC35-9E22-6EC7-B78465F8161B}"/>
              </a:ext>
            </a:extLst>
          </p:cNvPr>
          <p:cNvSpPr>
            <a:spLocks noGrp="1"/>
          </p:cNvSpPr>
          <p:nvPr>
            <p:ph type="body" orient="vert" sz="quarter" idx="2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1" name="Vertikaler Textplatzhalter 20">
            <a:extLst>
              <a:ext uri="{FF2B5EF4-FFF2-40B4-BE49-F238E27FC236}">
                <a16:creationId xmlns:a16="http://schemas.microsoft.com/office/drawing/2014/main" id="{EB3B1C75-16B7-C732-28F1-43F586E28D0C}"/>
              </a:ext>
            </a:extLst>
          </p:cNvPr>
          <p:cNvSpPr>
            <a:spLocks noGrp="1"/>
          </p:cNvSpPr>
          <p:nvPr>
            <p:ph type="body" orient="vert" sz="quarter" idx="2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2" name="Vertikaler Textplatzhalter 21">
            <a:extLst>
              <a:ext uri="{FF2B5EF4-FFF2-40B4-BE49-F238E27FC236}">
                <a16:creationId xmlns:a16="http://schemas.microsoft.com/office/drawing/2014/main" id="{3F53D3D4-DF7A-0117-88BA-E8F04041D969}"/>
              </a:ext>
            </a:extLst>
          </p:cNvPr>
          <p:cNvSpPr>
            <a:spLocks noGrp="1"/>
          </p:cNvSpPr>
          <p:nvPr>
            <p:ph type="body" orient="vert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3" name="Vertikaler Textplatzhalter 22">
            <a:extLst>
              <a:ext uri="{FF2B5EF4-FFF2-40B4-BE49-F238E27FC236}">
                <a16:creationId xmlns:a16="http://schemas.microsoft.com/office/drawing/2014/main" id="{8F7FFED3-C8A0-F79A-6B3A-7AD5DC372863}"/>
              </a:ext>
            </a:extLst>
          </p:cNvPr>
          <p:cNvSpPr>
            <a:spLocks noGrp="1"/>
          </p:cNvSpPr>
          <p:nvPr>
            <p:ph type="body" orient="vert" sz="quarter" idx="24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4" name="Textplatzhalter 23">
            <a:extLst>
              <a:ext uri="{FF2B5EF4-FFF2-40B4-BE49-F238E27FC236}">
                <a16:creationId xmlns:a16="http://schemas.microsoft.com/office/drawing/2014/main" id="{15D47C9B-2767-6B9D-02B7-542432C3CB68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5" name="Vertikaler Textplatzhalter 24">
            <a:extLst>
              <a:ext uri="{FF2B5EF4-FFF2-40B4-BE49-F238E27FC236}">
                <a16:creationId xmlns:a16="http://schemas.microsoft.com/office/drawing/2014/main" id="{0ABDCE03-BD21-530E-D438-27A0AC9E5818}"/>
              </a:ext>
            </a:extLst>
          </p:cNvPr>
          <p:cNvSpPr>
            <a:spLocks noGrp="1"/>
          </p:cNvSpPr>
          <p:nvPr>
            <p:ph type="body" orient="vert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2" name="Textplatzhalter 26">
            <a:extLst>
              <a:ext uri="{FF2B5EF4-FFF2-40B4-BE49-F238E27FC236}">
                <a16:creationId xmlns:a16="http://schemas.microsoft.com/office/drawing/2014/main" id="{BDEE896E-53D5-D9E5-8D47-C5DC66E4AE09}"/>
              </a:ext>
            </a:extLst>
          </p:cNvPr>
          <p:cNvSpPr txBox="1">
            <a:spLocks/>
          </p:cNvSpPr>
          <p:nvPr/>
        </p:nvSpPr>
        <p:spPr>
          <a:xfrm>
            <a:off x="11529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5" name="Textplatzhalter 26">
            <a:extLst>
              <a:ext uri="{FF2B5EF4-FFF2-40B4-BE49-F238E27FC236}">
                <a16:creationId xmlns:a16="http://schemas.microsoft.com/office/drawing/2014/main" id="{EC60517B-BDC5-BADE-18CF-043626CFD299}"/>
              </a:ext>
            </a:extLst>
          </p:cNvPr>
          <p:cNvSpPr txBox="1">
            <a:spLocks/>
          </p:cNvSpPr>
          <p:nvPr/>
        </p:nvSpPr>
        <p:spPr>
          <a:xfrm>
            <a:off x="50899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6" name="Textplatzhalter 26">
            <a:extLst>
              <a:ext uri="{FF2B5EF4-FFF2-40B4-BE49-F238E27FC236}">
                <a16:creationId xmlns:a16="http://schemas.microsoft.com/office/drawing/2014/main" id="{940438EA-D839-BDEA-6F02-068B40BB2CB4}"/>
              </a:ext>
            </a:extLst>
          </p:cNvPr>
          <p:cNvSpPr txBox="1">
            <a:spLocks/>
          </p:cNvSpPr>
          <p:nvPr/>
        </p:nvSpPr>
        <p:spPr>
          <a:xfrm>
            <a:off x="3121423" y="3327019"/>
            <a:ext cx="877064" cy="877064"/>
          </a:xfrm>
          <a:prstGeom prst="ellipse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sp>
        <p:nvSpPr>
          <p:cNvPr id="7" name="Textplatzhalter 26">
            <a:extLst>
              <a:ext uri="{FF2B5EF4-FFF2-40B4-BE49-F238E27FC236}">
                <a16:creationId xmlns:a16="http://schemas.microsoft.com/office/drawing/2014/main" id="{AFC69F75-9096-08B5-0B70-17753DEB3FD8}"/>
              </a:ext>
            </a:extLst>
          </p:cNvPr>
          <p:cNvSpPr txBox="1">
            <a:spLocks/>
          </p:cNvSpPr>
          <p:nvPr/>
        </p:nvSpPr>
        <p:spPr>
          <a:xfrm>
            <a:off x="70584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pic>
        <p:nvPicPr>
          <p:cNvPr id="8" name="Grafik 7">
            <a:extLst>
              <a:ext uri="{FF2B5EF4-FFF2-40B4-BE49-F238E27FC236}">
                <a16:creationId xmlns:a16="http://schemas.microsoft.com/office/drawing/2014/main" id="{4A7B6B01-82AF-F781-620E-FA0B36EF21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96844" y="3570941"/>
            <a:ext cx="389224" cy="389220"/>
          </a:xfrm>
          <a:prstGeom prst="rect">
            <a:avLst/>
          </a:prstGeom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FD96AC90-1BFD-AF06-719A-3FA434FCF6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394389" y="3614617"/>
            <a:ext cx="360392" cy="360388"/>
          </a:xfrm>
          <a:prstGeom prst="rect">
            <a:avLst/>
          </a:prstGeom>
        </p:spPr>
      </p:pic>
      <p:pic>
        <p:nvPicPr>
          <p:cNvPr id="10" name="Grafik 9">
            <a:extLst>
              <a:ext uri="{FF2B5EF4-FFF2-40B4-BE49-F238E27FC236}">
                <a16:creationId xmlns:a16="http://schemas.microsoft.com/office/drawing/2014/main" id="{9C424DA5-1341-1BD2-D15A-2D251DEEDDF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334735" y="3564516"/>
            <a:ext cx="403638" cy="403638"/>
          </a:xfrm>
          <a:prstGeom prst="rect">
            <a:avLst/>
          </a:prstGeom>
        </p:spPr>
      </p:pic>
      <p:pic>
        <p:nvPicPr>
          <p:cNvPr id="11" name="Grafik 10">
            <a:extLst>
              <a:ext uri="{FF2B5EF4-FFF2-40B4-BE49-F238E27FC236}">
                <a16:creationId xmlns:a16="http://schemas.microsoft.com/office/drawing/2014/main" id="{D8848A01-9EAE-FA86-90E9-799D85E7337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323967" y="3528369"/>
            <a:ext cx="345976" cy="461302"/>
          </a:xfrm>
          <a:prstGeom prst="rect">
            <a:avLst/>
          </a:prstGeom>
        </p:spPr>
      </p:pic>
      <p:sp>
        <p:nvSpPr>
          <p:cNvPr id="12" name="Textplatzhalter 26">
            <a:extLst>
              <a:ext uri="{FF2B5EF4-FFF2-40B4-BE49-F238E27FC236}">
                <a16:creationId xmlns:a16="http://schemas.microsoft.com/office/drawing/2014/main" id="{CDC76DA3-3D6F-F271-917B-A70CDF926C56}"/>
              </a:ext>
            </a:extLst>
          </p:cNvPr>
          <p:cNvSpPr txBox="1">
            <a:spLocks/>
          </p:cNvSpPr>
          <p:nvPr/>
        </p:nvSpPr>
        <p:spPr>
          <a:xfrm>
            <a:off x="9026923" y="3327019"/>
            <a:ext cx="877064" cy="877064"/>
          </a:xfrm>
          <a:prstGeom prst="ellipse">
            <a:avLst/>
          </a:prstGeom>
          <a:solidFill>
            <a:schemeClr val="accent1"/>
          </a:solidFill>
          <a:ln w="12700">
            <a:solidFill>
              <a:schemeClr val="bg1"/>
            </a:solidFill>
          </a:ln>
        </p:spPr>
        <p:txBody>
          <a:bodyPr wrap="none" lIns="72000" tIns="90000" rIns="72000" bIns="72000" anchor="ctr">
            <a:noAutofit/>
          </a:bodyPr>
          <a:lstStyle>
            <a:lvl1pPr marL="0" indent="0" algn="ct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000" b="0" kern="1200">
                <a:solidFill>
                  <a:schemeClr val="bg1"/>
                </a:solidFill>
                <a:latin typeface="+mj-lt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de-DE" dirty="0"/>
          </a:p>
        </p:txBody>
      </p:sp>
      <p:pic>
        <p:nvPicPr>
          <p:cNvPr id="13" name="Grafik 12">
            <a:extLst>
              <a:ext uri="{FF2B5EF4-FFF2-40B4-BE49-F238E27FC236}">
                <a16:creationId xmlns:a16="http://schemas.microsoft.com/office/drawing/2014/main" id="{7E2CFBFE-0D07-D7A8-7F39-762F9348B265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298232" y="3563732"/>
            <a:ext cx="334443" cy="40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422973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Inhaltsplatzhalter 8">
            <a:extLst>
              <a:ext uri="{FF2B5EF4-FFF2-40B4-BE49-F238E27FC236}">
                <a16:creationId xmlns:a16="http://schemas.microsoft.com/office/drawing/2014/main" id="{8805270C-DE9A-D653-062A-A47C4CC9AE65}"/>
              </a:ext>
            </a:extLst>
          </p:cNvPr>
          <p:cNvSpPr txBox="1">
            <a:spLocks/>
          </p:cNvSpPr>
          <p:nvPr/>
        </p:nvSpPr>
        <p:spPr>
          <a:xfrm>
            <a:off x="1391208" y="3627841"/>
            <a:ext cx="1776412" cy="430985"/>
          </a:xfrm>
          <a:prstGeom prst="roundRect">
            <a:avLst>
              <a:gd name="adj" fmla="val 5962"/>
            </a:avLst>
          </a:prstGeom>
          <a:solidFill>
            <a:schemeClr val="accent2"/>
          </a:solidFill>
        </p:spPr>
        <p:txBody>
          <a:bodyPr vert="horz" lIns="72000" tIns="72000" rIns="72000" bIns="7200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sz="1000" dirty="0">
              <a:latin typeface="+mn-lt"/>
            </a:endParaRPr>
          </a:p>
        </p:txBody>
      </p:sp>
      <p:sp>
        <p:nvSpPr>
          <p:cNvPr id="25" name="Inhaltsplatzhalter 8">
            <a:extLst>
              <a:ext uri="{FF2B5EF4-FFF2-40B4-BE49-F238E27FC236}">
                <a16:creationId xmlns:a16="http://schemas.microsoft.com/office/drawing/2014/main" id="{9CB782F9-3242-39C1-DB62-1D5AADDCAE0F}"/>
              </a:ext>
            </a:extLst>
          </p:cNvPr>
          <p:cNvSpPr txBox="1">
            <a:spLocks/>
          </p:cNvSpPr>
          <p:nvPr/>
        </p:nvSpPr>
        <p:spPr>
          <a:xfrm>
            <a:off x="3571859" y="4132963"/>
            <a:ext cx="1776412" cy="453183"/>
          </a:xfrm>
          <a:prstGeom prst="roundRect">
            <a:avLst>
              <a:gd name="adj" fmla="val 5962"/>
            </a:avLst>
          </a:prstGeom>
          <a:solidFill>
            <a:srgbClr val="0A082A"/>
          </a:solidFill>
        </p:spPr>
        <p:txBody>
          <a:bodyPr vert="horz" lIns="72000" tIns="72000" rIns="72000" bIns="7200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sz="1000" dirty="0">
              <a:latin typeface="+mn-lt"/>
            </a:endParaRPr>
          </a:p>
        </p:txBody>
      </p:sp>
      <p:sp>
        <p:nvSpPr>
          <p:cNvPr id="26" name="Inhaltsplatzhalter 8">
            <a:extLst>
              <a:ext uri="{FF2B5EF4-FFF2-40B4-BE49-F238E27FC236}">
                <a16:creationId xmlns:a16="http://schemas.microsoft.com/office/drawing/2014/main" id="{42FC70A7-ECDB-356F-E43C-CF2F06C4C4FC}"/>
              </a:ext>
            </a:extLst>
          </p:cNvPr>
          <p:cNvSpPr txBox="1">
            <a:spLocks/>
          </p:cNvSpPr>
          <p:nvPr/>
        </p:nvSpPr>
        <p:spPr>
          <a:xfrm>
            <a:off x="7932134" y="4965067"/>
            <a:ext cx="1776412" cy="453183"/>
          </a:xfrm>
          <a:prstGeom prst="roundRect">
            <a:avLst>
              <a:gd name="adj" fmla="val 5962"/>
            </a:avLst>
          </a:prstGeom>
          <a:solidFill>
            <a:srgbClr val="0A082A"/>
          </a:solidFill>
        </p:spPr>
        <p:txBody>
          <a:bodyPr vert="horz" lIns="72000" tIns="72000" rIns="72000" bIns="7200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sz="1000" dirty="0">
              <a:latin typeface="+mn-lt"/>
            </a:endParaRPr>
          </a:p>
        </p:txBody>
      </p:sp>
      <p:sp>
        <p:nvSpPr>
          <p:cNvPr id="27" name="Inhaltsplatzhalter 8">
            <a:extLst>
              <a:ext uri="{FF2B5EF4-FFF2-40B4-BE49-F238E27FC236}">
                <a16:creationId xmlns:a16="http://schemas.microsoft.com/office/drawing/2014/main" id="{8D543A22-6E24-B3CD-9539-B8FA960845B3}"/>
              </a:ext>
            </a:extLst>
          </p:cNvPr>
          <p:cNvSpPr txBox="1">
            <a:spLocks/>
          </p:cNvSpPr>
          <p:nvPr/>
        </p:nvSpPr>
        <p:spPr>
          <a:xfrm>
            <a:off x="5751493" y="4551183"/>
            <a:ext cx="1776412" cy="453183"/>
          </a:xfrm>
          <a:prstGeom prst="roundRect">
            <a:avLst>
              <a:gd name="adj" fmla="val 5962"/>
            </a:avLst>
          </a:prstGeom>
          <a:solidFill>
            <a:srgbClr val="0A082A"/>
          </a:solidFill>
        </p:spPr>
        <p:txBody>
          <a:bodyPr vert="horz" lIns="72000" tIns="72000" rIns="72000" bIns="72000" rtlCol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b="0" kern="1200">
                <a:solidFill>
                  <a:schemeClr val="bg1"/>
                </a:solidFill>
                <a:latin typeface="Neue DIN Medium" pitchFamily="50" charset="0"/>
                <a:ea typeface="Neue DIN Medium" pitchFamily="50" charset="0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174625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pt-BR" sz="1000" dirty="0">
              <a:latin typeface="+mn-lt"/>
            </a:endParaRPr>
          </a:p>
        </p:txBody>
      </p:sp>
      <p:sp>
        <p:nvSpPr>
          <p:cNvPr id="70" name="Textplatzhalter 69">
            <a:extLst>
              <a:ext uri="{FF2B5EF4-FFF2-40B4-BE49-F238E27FC236}">
                <a16:creationId xmlns:a16="http://schemas.microsoft.com/office/drawing/2014/main" id="{ECD4CC10-83E1-E0B5-E5C5-ED30FB4730C8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5792729" y="4577282"/>
            <a:ext cx="1695980" cy="39145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69" name="Textplatzhalter 68">
            <a:extLst>
              <a:ext uri="{FF2B5EF4-FFF2-40B4-BE49-F238E27FC236}">
                <a16:creationId xmlns:a16="http://schemas.microsoft.com/office/drawing/2014/main" id="{840CA96A-ED5E-5CF3-1A77-67E166DF4847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7973379" y="4991581"/>
            <a:ext cx="1695981" cy="39145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62" name="Titel 61">
            <a:extLst>
              <a:ext uri="{FF2B5EF4-FFF2-40B4-BE49-F238E27FC236}">
                <a16:creationId xmlns:a16="http://schemas.microsoft.com/office/drawing/2014/main" id="{B3BC6532-114E-D676-6384-FC6A9D3B02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ED196B2D-7725-1C59-EEC8-48AC293ECC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D332EC97-5E43-CFDF-8BCA-0716634063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55</a:t>
            </a:fld>
            <a:endParaRPr lang="de-DE" dirty="0"/>
          </a:p>
        </p:txBody>
      </p:sp>
      <p:sp>
        <p:nvSpPr>
          <p:cNvPr id="64" name="Textplatzhalter 63">
            <a:extLst>
              <a:ext uri="{FF2B5EF4-FFF2-40B4-BE49-F238E27FC236}">
                <a16:creationId xmlns:a16="http://schemas.microsoft.com/office/drawing/2014/main" id="{01FCA378-125F-25EC-D811-4319522B98A6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5" name="Textplatzhalter 64">
            <a:extLst>
              <a:ext uri="{FF2B5EF4-FFF2-40B4-BE49-F238E27FC236}">
                <a16:creationId xmlns:a16="http://schemas.microsoft.com/office/drawing/2014/main" id="{9B6220CC-EECF-4E1E-3C67-71F98DEE58AE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6" name="Textplatzhalter 65">
            <a:extLst>
              <a:ext uri="{FF2B5EF4-FFF2-40B4-BE49-F238E27FC236}">
                <a16:creationId xmlns:a16="http://schemas.microsoft.com/office/drawing/2014/main" id="{86015F1C-8F57-AC41-F16E-1AD7E392CE3A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7" name="Textplatzhalter 66">
            <a:extLst>
              <a:ext uri="{FF2B5EF4-FFF2-40B4-BE49-F238E27FC236}">
                <a16:creationId xmlns:a16="http://schemas.microsoft.com/office/drawing/2014/main" id="{1A4F351A-E114-B23B-5FCE-EA951729A05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612075" y="4159724"/>
            <a:ext cx="1695982" cy="39145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68" name="Textplatzhalter 67">
            <a:extLst>
              <a:ext uri="{FF2B5EF4-FFF2-40B4-BE49-F238E27FC236}">
                <a16:creationId xmlns:a16="http://schemas.microsoft.com/office/drawing/2014/main" id="{3E206819-9C84-D8A9-9524-A48190D8921C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1411316" y="3658703"/>
            <a:ext cx="1736196" cy="391459"/>
          </a:xfrm>
        </p:spPr>
        <p:txBody>
          <a:bodyPr/>
          <a:lstStyle/>
          <a:p>
            <a:endParaRPr lang="de-DE" dirty="0"/>
          </a:p>
        </p:txBody>
      </p:sp>
      <p:sp>
        <p:nvSpPr>
          <p:cNvPr id="71" name="Textplatzhalter 70">
            <a:extLst>
              <a:ext uri="{FF2B5EF4-FFF2-40B4-BE49-F238E27FC236}">
                <a16:creationId xmlns:a16="http://schemas.microsoft.com/office/drawing/2014/main" id="{0000C557-B950-2575-D3BE-A972A07DB6BB}"/>
              </a:ext>
            </a:extLst>
          </p:cNvPr>
          <p:cNvSpPr>
            <a:spLocks noGrp="1"/>
          </p:cNvSpPr>
          <p:nvPr>
            <p:ph type="body" sz="quarter" idx="3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2" name="Textplatzhalter 71">
            <a:extLst>
              <a:ext uri="{FF2B5EF4-FFF2-40B4-BE49-F238E27FC236}">
                <a16:creationId xmlns:a16="http://schemas.microsoft.com/office/drawing/2014/main" id="{7CCEE1AC-10BE-BD7F-4BA0-D7877C0EB271}"/>
              </a:ext>
            </a:extLst>
          </p:cNvPr>
          <p:cNvSpPr>
            <a:spLocks noGrp="1"/>
          </p:cNvSpPr>
          <p:nvPr>
            <p:ph type="body" sz="quarter" idx="32"/>
          </p:nvPr>
        </p:nvSpPr>
        <p:spPr/>
        <p:txBody>
          <a:bodyPr/>
          <a:lstStyle/>
          <a:p>
            <a:endParaRPr lang="de-DE"/>
          </a:p>
        </p:txBody>
      </p:sp>
      <p:cxnSp>
        <p:nvCxnSpPr>
          <p:cNvPr id="15" name="Gerader Verbinder 5">
            <a:extLst>
              <a:ext uri="{FF2B5EF4-FFF2-40B4-BE49-F238E27FC236}">
                <a16:creationId xmlns:a16="http://schemas.microsoft.com/office/drawing/2014/main" id="{D13884C3-F515-F19E-44A5-59CADC27DF9B}"/>
              </a:ext>
            </a:extLst>
          </p:cNvPr>
          <p:cNvCxnSpPr>
            <a:cxnSpLocks/>
          </p:cNvCxnSpPr>
          <p:nvPr/>
        </p:nvCxnSpPr>
        <p:spPr>
          <a:xfrm flipH="1">
            <a:off x="1431424" y="2731800"/>
            <a:ext cx="8237936" cy="11999"/>
          </a:xfrm>
          <a:prstGeom prst="line">
            <a:avLst/>
          </a:prstGeom>
          <a:ln w="12700">
            <a:solidFill>
              <a:schemeClr val="bg1"/>
            </a:solidFill>
            <a:head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Gerader Verbinder 11">
            <a:extLst>
              <a:ext uri="{FF2B5EF4-FFF2-40B4-BE49-F238E27FC236}">
                <a16:creationId xmlns:a16="http://schemas.microsoft.com/office/drawing/2014/main" id="{F3AF5EC0-280C-B960-9257-2931D47DBA29}"/>
              </a:ext>
            </a:extLst>
          </p:cNvPr>
          <p:cNvCxnSpPr>
            <a:cxnSpLocks/>
          </p:cNvCxnSpPr>
          <p:nvPr/>
        </p:nvCxnSpPr>
        <p:spPr>
          <a:xfrm>
            <a:off x="2290957" y="3003101"/>
            <a:ext cx="2" cy="496959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6">
            <a:extLst>
              <a:ext uri="{FF2B5EF4-FFF2-40B4-BE49-F238E27FC236}">
                <a16:creationId xmlns:a16="http://schemas.microsoft.com/office/drawing/2014/main" id="{BFD05EA1-E44D-5A73-D1D1-F7F4E4A845F0}"/>
              </a:ext>
            </a:extLst>
          </p:cNvPr>
          <p:cNvCxnSpPr>
            <a:cxnSpLocks/>
          </p:cNvCxnSpPr>
          <p:nvPr/>
        </p:nvCxnSpPr>
        <p:spPr>
          <a:xfrm>
            <a:off x="4488023" y="2991775"/>
            <a:ext cx="11000" cy="1016570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Gerader Verbinder 21">
            <a:extLst>
              <a:ext uri="{FF2B5EF4-FFF2-40B4-BE49-F238E27FC236}">
                <a16:creationId xmlns:a16="http://schemas.microsoft.com/office/drawing/2014/main" id="{A0E1A4F8-60D5-08B4-9E72-D69330683798}"/>
              </a:ext>
            </a:extLst>
          </p:cNvPr>
          <p:cNvCxnSpPr>
            <a:cxnSpLocks/>
          </p:cNvCxnSpPr>
          <p:nvPr/>
        </p:nvCxnSpPr>
        <p:spPr>
          <a:xfrm flipH="1">
            <a:off x="6639698" y="2991775"/>
            <a:ext cx="1450" cy="1441077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Gerader Verbinder 27">
            <a:extLst>
              <a:ext uri="{FF2B5EF4-FFF2-40B4-BE49-F238E27FC236}">
                <a16:creationId xmlns:a16="http://schemas.microsoft.com/office/drawing/2014/main" id="{8C99B922-EE6B-49B0-190A-45A6776BE1FF}"/>
              </a:ext>
            </a:extLst>
          </p:cNvPr>
          <p:cNvCxnSpPr>
            <a:cxnSpLocks/>
          </p:cNvCxnSpPr>
          <p:nvPr/>
        </p:nvCxnSpPr>
        <p:spPr>
          <a:xfrm flipH="1">
            <a:off x="8820340" y="2991775"/>
            <a:ext cx="2" cy="1852593"/>
          </a:xfrm>
          <a:prstGeom prst="line">
            <a:avLst/>
          </a:prstGeom>
          <a:ln w="9525">
            <a:solidFill>
              <a:schemeClr val="bg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Abgerundetes Rechteck 20">
            <a:extLst>
              <a:ext uri="{FF2B5EF4-FFF2-40B4-BE49-F238E27FC236}">
                <a16:creationId xmlns:a16="http://schemas.microsoft.com/office/drawing/2014/main" id="{5B4D7511-F0EA-DB28-E6AE-53B7160275B3}"/>
              </a:ext>
            </a:extLst>
          </p:cNvPr>
          <p:cNvSpPr/>
          <p:nvPr/>
        </p:nvSpPr>
        <p:spPr>
          <a:xfrm rot="2722408">
            <a:off x="2217582" y="2654399"/>
            <a:ext cx="180000" cy="180000"/>
          </a:xfrm>
          <a:prstGeom prst="roundRect">
            <a:avLst>
              <a:gd name="adj" fmla="val 9887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endParaRPr lang="de-DE" dirty="0"/>
          </a:p>
        </p:txBody>
      </p:sp>
      <p:sp>
        <p:nvSpPr>
          <p:cNvPr id="22" name="Abgerundetes Rechteck 21">
            <a:extLst>
              <a:ext uri="{FF2B5EF4-FFF2-40B4-BE49-F238E27FC236}">
                <a16:creationId xmlns:a16="http://schemas.microsoft.com/office/drawing/2014/main" id="{EEBE1992-AF0B-429F-E081-74B7D7566507}"/>
              </a:ext>
            </a:extLst>
          </p:cNvPr>
          <p:cNvSpPr/>
          <p:nvPr/>
        </p:nvSpPr>
        <p:spPr>
          <a:xfrm rot="2722408">
            <a:off x="4409022" y="2648567"/>
            <a:ext cx="180000" cy="180000"/>
          </a:xfrm>
          <a:prstGeom prst="roundRect">
            <a:avLst>
              <a:gd name="adj" fmla="val 9887"/>
            </a:avLst>
          </a:prstGeom>
          <a:solidFill>
            <a:srgbClr val="0A08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endParaRPr lang="de-DE" dirty="0"/>
          </a:p>
        </p:txBody>
      </p:sp>
      <p:sp>
        <p:nvSpPr>
          <p:cNvPr id="23" name="Abgerundetes Rechteck 22">
            <a:extLst>
              <a:ext uri="{FF2B5EF4-FFF2-40B4-BE49-F238E27FC236}">
                <a16:creationId xmlns:a16="http://schemas.microsoft.com/office/drawing/2014/main" id="{E5F44E0A-FB77-B016-3E81-60C939ACC5A7}"/>
              </a:ext>
            </a:extLst>
          </p:cNvPr>
          <p:cNvSpPr/>
          <p:nvPr/>
        </p:nvSpPr>
        <p:spPr>
          <a:xfrm rot="2722408">
            <a:off x="6549698" y="2653798"/>
            <a:ext cx="180000" cy="180000"/>
          </a:xfrm>
          <a:prstGeom prst="roundRect">
            <a:avLst>
              <a:gd name="adj" fmla="val 9887"/>
            </a:avLst>
          </a:prstGeom>
          <a:solidFill>
            <a:srgbClr val="0A08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endParaRPr lang="de-DE" dirty="0"/>
          </a:p>
        </p:txBody>
      </p:sp>
      <p:sp>
        <p:nvSpPr>
          <p:cNvPr id="24" name="Abgerundetes Rechteck 23">
            <a:extLst>
              <a:ext uri="{FF2B5EF4-FFF2-40B4-BE49-F238E27FC236}">
                <a16:creationId xmlns:a16="http://schemas.microsoft.com/office/drawing/2014/main" id="{DC0C1650-9B8C-29E6-43C9-1279C9D3E09A}"/>
              </a:ext>
            </a:extLst>
          </p:cNvPr>
          <p:cNvSpPr/>
          <p:nvPr/>
        </p:nvSpPr>
        <p:spPr>
          <a:xfrm rot="2722408">
            <a:off x="8729336" y="2661752"/>
            <a:ext cx="180000" cy="180000"/>
          </a:xfrm>
          <a:prstGeom prst="roundRect">
            <a:avLst>
              <a:gd name="adj" fmla="val 9887"/>
            </a:avLst>
          </a:prstGeom>
          <a:solidFill>
            <a:srgbClr val="0A082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0121564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Titel 59">
            <a:extLst>
              <a:ext uri="{FF2B5EF4-FFF2-40B4-BE49-F238E27FC236}">
                <a16:creationId xmlns:a16="http://schemas.microsoft.com/office/drawing/2014/main" id="{4E5A9849-80B2-0A9B-B58F-813A8EBBD2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911D63B1-9641-DB80-BAEF-BEDA97E7FA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C6C66B06-94F0-4919-DC83-F21152DA2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56</a:t>
            </a:fld>
            <a:endParaRPr lang="de-DE" dirty="0"/>
          </a:p>
        </p:txBody>
      </p:sp>
      <p:graphicFrame>
        <p:nvGraphicFramePr>
          <p:cNvPr id="52" name="Inhaltsplatzhalter 15">
            <a:extLst>
              <a:ext uri="{FF2B5EF4-FFF2-40B4-BE49-F238E27FC236}">
                <a16:creationId xmlns:a16="http://schemas.microsoft.com/office/drawing/2014/main" id="{D004B9F8-7F7E-BDB7-66D5-CD026703653B}"/>
              </a:ext>
            </a:extLst>
          </p:cNvPr>
          <p:cNvGraphicFramePr>
            <a:graphicFrameLocks noGrp="1"/>
          </p:cNvGraphicFramePr>
          <p:nvPr>
            <p:ph type="chart" sz="quarter" idx="28"/>
            <p:extLst>
              <p:ext uri="{D42A27DB-BD31-4B8C-83A1-F6EECF244321}">
                <p14:modId xmlns:p14="http://schemas.microsoft.com/office/powerpoint/2010/main" val="1750930020"/>
              </p:ext>
            </p:extLst>
          </p:nvPr>
        </p:nvGraphicFramePr>
        <p:xfrm>
          <a:off x="2670175" y="2274888"/>
          <a:ext cx="1931988" cy="1878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2" name="Textplatzhalter 61">
            <a:extLst>
              <a:ext uri="{FF2B5EF4-FFF2-40B4-BE49-F238E27FC236}">
                <a16:creationId xmlns:a16="http://schemas.microsoft.com/office/drawing/2014/main" id="{A4FC2569-76CC-BE64-6098-8FBF58B8F641}"/>
              </a:ext>
            </a:extLst>
          </p:cNvPr>
          <p:cNvSpPr>
            <a:spLocks noGrp="1"/>
          </p:cNvSpPr>
          <p:nvPr>
            <p:ph type="body" idx="29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3" name="Textplatzhalter 62">
            <a:extLst>
              <a:ext uri="{FF2B5EF4-FFF2-40B4-BE49-F238E27FC236}">
                <a16:creationId xmlns:a16="http://schemas.microsoft.com/office/drawing/2014/main" id="{CA353B00-0F13-9DAF-5D9E-260EC51393A1}"/>
              </a:ext>
            </a:extLst>
          </p:cNvPr>
          <p:cNvSpPr>
            <a:spLocks noGrp="1"/>
          </p:cNvSpPr>
          <p:nvPr>
            <p:ph type="body" idx="30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4" name="Textplatzhalter 63">
            <a:extLst>
              <a:ext uri="{FF2B5EF4-FFF2-40B4-BE49-F238E27FC236}">
                <a16:creationId xmlns:a16="http://schemas.microsoft.com/office/drawing/2014/main" id="{DAB7FBA3-8F68-15E0-FA9C-C7E4B32F644A}"/>
              </a:ext>
            </a:extLst>
          </p:cNvPr>
          <p:cNvSpPr>
            <a:spLocks noGrp="1"/>
          </p:cNvSpPr>
          <p:nvPr>
            <p:ph type="body" idx="3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5" name="Textplatzhalter 64">
            <a:extLst>
              <a:ext uri="{FF2B5EF4-FFF2-40B4-BE49-F238E27FC236}">
                <a16:creationId xmlns:a16="http://schemas.microsoft.com/office/drawing/2014/main" id="{B4252C4B-7715-C2C3-4395-3DD530D33BF3}"/>
              </a:ext>
            </a:extLst>
          </p:cNvPr>
          <p:cNvSpPr>
            <a:spLocks noGrp="1"/>
          </p:cNvSpPr>
          <p:nvPr>
            <p:ph type="body" idx="32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6" name="Textplatzhalter 65">
            <a:extLst>
              <a:ext uri="{FF2B5EF4-FFF2-40B4-BE49-F238E27FC236}">
                <a16:creationId xmlns:a16="http://schemas.microsoft.com/office/drawing/2014/main" id="{5ED28D3E-EE8C-9695-857F-B264C0DB48E1}"/>
              </a:ext>
            </a:extLst>
          </p:cNvPr>
          <p:cNvSpPr>
            <a:spLocks noGrp="1"/>
          </p:cNvSpPr>
          <p:nvPr>
            <p:ph type="body" idx="33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15" name="Grafik 14">
            <a:extLst>
              <a:ext uri="{FF2B5EF4-FFF2-40B4-BE49-F238E27FC236}">
                <a16:creationId xmlns:a16="http://schemas.microsoft.com/office/drawing/2014/main" id="{7BB6BA09-A888-22DB-7D9A-8779A3D76C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481932" y="2937949"/>
            <a:ext cx="327722" cy="436963"/>
          </a:xfrm>
          <a:prstGeom prst="rect">
            <a:avLst/>
          </a:prstGeom>
        </p:spPr>
      </p:pic>
      <p:pic>
        <p:nvPicPr>
          <p:cNvPr id="16" name="Grafik 15">
            <a:extLst>
              <a:ext uri="{FF2B5EF4-FFF2-40B4-BE49-F238E27FC236}">
                <a16:creationId xmlns:a16="http://schemas.microsoft.com/office/drawing/2014/main" id="{89FE90C9-9530-4C96-9B12-4FFE94453A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21572" y="4998399"/>
            <a:ext cx="415737" cy="386041"/>
          </a:xfrm>
          <a:prstGeom prst="rect">
            <a:avLst/>
          </a:prstGeom>
        </p:spPr>
      </p:pic>
      <p:pic>
        <p:nvPicPr>
          <p:cNvPr id="17" name="Grafik 16">
            <a:extLst>
              <a:ext uri="{FF2B5EF4-FFF2-40B4-BE49-F238E27FC236}">
                <a16:creationId xmlns:a16="http://schemas.microsoft.com/office/drawing/2014/main" id="{75E795D8-2E56-400F-732A-7252569AC76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74477" y="4998399"/>
            <a:ext cx="415737" cy="386041"/>
          </a:xfrm>
          <a:prstGeom prst="rect">
            <a:avLst/>
          </a:prstGeom>
        </p:spPr>
      </p:pic>
      <p:pic>
        <p:nvPicPr>
          <p:cNvPr id="18" name="Grafik 17">
            <a:extLst>
              <a:ext uri="{FF2B5EF4-FFF2-40B4-BE49-F238E27FC236}">
                <a16:creationId xmlns:a16="http://schemas.microsoft.com/office/drawing/2014/main" id="{1E6BC66A-B7A4-A0EE-C7EC-1D4FD5D893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027383" y="4998399"/>
            <a:ext cx="415737" cy="386041"/>
          </a:xfrm>
          <a:prstGeom prst="rect">
            <a:avLst/>
          </a:prstGeom>
        </p:spPr>
      </p:pic>
      <p:pic>
        <p:nvPicPr>
          <p:cNvPr id="19" name="Grafik 18">
            <a:extLst>
              <a:ext uri="{FF2B5EF4-FFF2-40B4-BE49-F238E27FC236}">
                <a16:creationId xmlns:a16="http://schemas.microsoft.com/office/drawing/2014/main" id="{C1706C13-4F75-8B21-C19C-2D3B649D8AF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580289" y="4998399"/>
            <a:ext cx="415737" cy="386041"/>
          </a:xfrm>
          <a:prstGeom prst="rect">
            <a:avLst/>
          </a:prstGeom>
        </p:spPr>
      </p:pic>
      <p:pic>
        <p:nvPicPr>
          <p:cNvPr id="20" name="Grafik 19">
            <a:extLst>
              <a:ext uri="{FF2B5EF4-FFF2-40B4-BE49-F238E27FC236}">
                <a16:creationId xmlns:a16="http://schemas.microsoft.com/office/drawing/2014/main" id="{BD979F6F-2877-82F4-E36A-99FB212754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113606" y="4998399"/>
            <a:ext cx="415737" cy="386041"/>
          </a:xfrm>
          <a:prstGeom prst="rect">
            <a:avLst/>
          </a:prstGeom>
        </p:spPr>
      </p:pic>
      <p:pic>
        <p:nvPicPr>
          <p:cNvPr id="22" name="Grafik 21">
            <a:extLst>
              <a:ext uri="{FF2B5EF4-FFF2-40B4-BE49-F238E27FC236}">
                <a16:creationId xmlns:a16="http://schemas.microsoft.com/office/drawing/2014/main" id="{8B73FDCF-C381-824C-418F-C3931FDAC6D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39107" y="5621306"/>
            <a:ext cx="415737" cy="386041"/>
          </a:xfrm>
          <a:prstGeom prst="rect">
            <a:avLst/>
          </a:prstGeom>
        </p:spPr>
      </p:pic>
      <p:pic>
        <p:nvPicPr>
          <p:cNvPr id="23" name="Grafik 22">
            <a:extLst>
              <a:ext uri="{FF2B5EF4-FFF2-40B4-BE49-F238E27FC236}">
                <a16:creationId xmlns:a16="http://schemas.microsoft.com/office/drawing/2014/main" id="{D182DB0C-94C7-47F7-2911-57C42902367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80289" y="5621306"/>
            <a:ext cx="415737" cy="386041"/>
          </a:xfrm>
          <a:prstGeom prst="rect">
            <a:avLst/>
          </a:prstGeom>
        </p:spPr>
      </p:pic>
      <p:pic>
        <p:nvPicPr>
          <p:cNvPr id="24" name="Grafik 23">
            <a:extLst>
              <a:ext uri="{FF2B5EF4-FFF2-40B4-BE49-F238E27FC236}">
                <a16:creationId xmlns:a16="http://schemas.microsoft.com/office/drawing/2014/main" id="{4C95D35E-2A5F-FF8B-1811-A3FAD3CF741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13606" y="5621306"/>
            <a:ext cx="415737" cy="386041"/>
          </a:xfrm>
          <a:prstGeom prst="rect">
            <a:avLst/>
          </a:prstGeom>
        </p:spPr>
      </p:pic>
      <p:sp>
        <p:nvSpPr>
          <p:cNvPr id="25" name="Textplatzhalter 37">
            <a:extLst>
              <a:ext uri="{FF2B5EF4-FFF2-40B4-BE49-F238E27FC236}">
                <a16:creationId xmlns:a16="http://schemas.microsoft.com/office/drawing/2014/main" id="{99D3CC2F-FEC5-2848-0F64-06C7F6D555F7}"/>
              </a:ext>
            </a:extLst>
          </p:cNvPr>
          <p:cNvSpPr txBox="1">
            <a:spLocks/>
          </p:cNvSpPr>
          <p:nvPr/>
        </p:nvSpPr>
        <p:spPr>
          <a:xfrm>
            <a:off x="4759767" y="1932158"/>
            <a:ext cx="1393118" cy="55529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kern="1200">
                <a:solidFill>
                  <a:schemeClr val="accent2">
                    <a:lumMod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dirty="0">
                <a:solidFill>
                  <a:schemeClr val="accent2"/>
                </a:solidFill>
              </a:rPr>
              <a:t>25%</a:t>
            </a:r>
          </a:p>
        </p:txBody>
      </p:sp>
      <p:sp>
        <p:nvSpPr>
          <p:cNvPr id="26" name="Textplatzhalter 37">
            <a:extLst>
              <a:ext uri="{FF2B5EF4-FFF2-40B4-BE49-F238E27FC236}">
                <a16:creationId xmlns:a16="http://schemas.microsoft.com/office/drawing/2014/main" id="{CAA85A65-8B0B-2583-D582-A04D0B28ED84}"/>
              </a:ext>
            </a:extLst>
          </p:cNvPr>
          <p:cNvSpPr txBox="1">
            <a:spLocks/>
          </p:cNvSpPr>
          <p:nvPr/>
        </p:nvSpPr>
        <p:spPr>
          <a:xfrm>
            <a:off x="1132389" y="2898647"/>
            <a:ext cx="1393118" cy="555292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500" b="0" i="0" kern="1200">
                <a:solidFill>
                  <a:schemeClr val="bg1"/>
                </a:solidFill>
                <a:latin typeface="Neue DIN" pitchFamily="2" charset="77"/>
                <a:ea typeface="Neue DIN" pitchFamily="2" charset="77"/>
                <a:cs typeface="+mn-cs"/>
              </a:defRPr>
            </a:lvl1pPr>
            <a:lvl2pPr marL="0" indent="0" algn="r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2800" kern="1200">
                <a:solidFill>
                  <a:schemeClr val="accent3">
                    <a:lumMod val="50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Tx/>
              <a:buNone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360363" indent="-185738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534988" indent="-174625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accent2"/>
              </a:buClr>
              <a:buFont typeface="Arial" panose="020B0604020202020204" pitchFamily="34" charset="0"/>
              <a:buChar char="•"/>
              <a:defRPr sz="12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1"/>
            <a:r>
              <a:rPr lang="de-DE" dirty="0">
                <a:solidFill>
                  <a:schemeClr val="accent3"/>
                </a:solidFill>
              </a:rPr>
              <a:t>25%</a:t>
            </a:r>
          </a:p>
        </p:txBody>
      </p:sp>
    </p:spTree>
    <p:extLst>
      <p:ext uri="{BB962C8B-B14F-4D97-AF65-F5344CB8AC3E}">
        <p14:creationId xmlns:p14="http://schemas.microsoft.com/office/powerpoint/2010/main" val="40053629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rafik 21">
            <a:extLst>
              <a:ext uri="{FF2B5EF4-FFF2-40B4-BE49-F238E27FC236}">
                <a16:creationId xmlns:a16="http://schemas.microsoft.com/office/drawing/2014/main" id="{E83CE868-A717-B328-E17A-685F56618A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8" y="2940639"/>
            <a:ext cx="4719637" cy="3183195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31B5556E-B210-B2E2-1CEC-D20D9259F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Aggiornare</a:t>
            </a:r>
            <a:r>
              <a:rPr lang="de-DE" dirty="0"/>
              <a:t> il </a:t>
            </a:r>
            <a:r>
              <a:rPr lang="de-DE" dirty="0" err="1"/>
              <a:t>piè</a:t>
            </a:r>
            <a:r>
              <a:rPr lang="de-DE" dirty="0"/>
              <a:t> di </a:t>
            </a:r>
            <a:r>
              <a:rPr lang="de-DE" dirty="0" err="1"/>
              <a:t>pagina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A33466-2A16-6B4E-3433-350FDE2CF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9D6E63F-1680-379F-C1EB-3BC32B50B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6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D95061A-461D-93D6-2EAB-F0849461A81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grpSp>
        <p:nvGrpSpPr>
          <p:cNvPr id="23" name="Gruppieren 22">
            <a:extLst>
              <a:ext uri="{FF2B5EF4-FFF2-40B4-BE49-F238E27FC236}">
                <a16:creationId xmlns:a16="http://schemas.microsoft.com/office/drawing/2014/main" id="{197DF3B7-05C4-5494-6DF6-80A380DA4E3E}"/>
              </a:ext>
            </a:extLst>
          </p:cNvPr>
          <p:cNvGrpSpPr/>
          <p:nvPr/>
        </p:nvGrpSpPr>
        <p:grpSpPr>
          <a:xfrm>
            <a:off x="1277000" y="1916112"/>
            <a:ext cx="4544918" cy="1029191"/>
            <a:chOff x="1277000" y="1916112"/>
            <a:chExt cx="4708120" cy="1066148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495C2C2A-2DD6-06E6-2E5D-488DC92701F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75000"/>
            <a:stretch/>
          </p:blipFill>
          <p:spPr>
            <a:xfrm>
              <a:off x="1277000" y="1916112"/>
              <a:ext cx="3138746" cy="1066148"/>
            </a:xfrm>
            <a:prstGeom prst="rect">
              <a:avLst/>
            </a:prstGeom>
          </p:spPr>
        </p:pic>
        <p:pic>
          <p:nvPicPr>
            <p:cNvPr id="9" name="Grafik 8">
              <a:extLst>
                <a:ext uri="{FF2B5EF4-FFF2-40B4-BE49-F238E27FC236}">
                  <a16:creationId xmlns:a16="http://schemas.microsoft.com/office/drawing/2014/main" id="{7EB362D4-A200-55D5-0A6E-0E35616E128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87344" r="156"/>
            <a:stretch/>
          </p:blipFill>
          <p:spPr>
            <a:xfrm>
              <a:off x="4415746" y="1916112"/>
              <a:ext cx="1569374" cy="1066148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0" name="Rechteck 9">
            <a:extLst>
              <a:ext uri="{FF2B5EF4-FFF2-40B4-BE49-F238E27FC236}">
                <a16:creationId xmlns:a16="http://schemas.microsoft.com/office/drawing/2014/main" id="{35041D1F-0B07-75E9-A9FA-A49430EC80A7}"/>
              </a:ext>
            </a:extLst>
          </p:cNvPr>
          <p:cNvSpPr/>
          <p:nvPr/>
        </p:nvSpPr>
        <p:spPr>
          <a:xfrm>
            <a:off x="2027623" y="1963599"/>
            <a:ext cx="472690" cy="199561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7B1BAD04-743D-BFE5-0D7C-8EFA5CDCE5A1}"/>
              </a:ext>
            </a:extLst>
          </p:cNvPr>
          <p:cNvSpPr/>
          <p:nvPr/>
        </p:nvSpPr>
        <p:spPr>
          <a:xfrm>
            <a:off x="4704998" y="2202933"/>
            <a:ext cx="485960" cy="552968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AB1A43F3-C2B9-CD71-318D-7929840570DC}"/>
              </a:ext>
            </a:extLst>
          </p:cNvPr>
          <p:cNvSpPr/>
          <p:nvPr/>
        </p:nvSpPr>
        <p:spPr>
          <a:xfrm>
            <a:off x="1424260" y="4817730"/>
            <a:ext cx="3511721" cy="534527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158163BC-7BC7-CF4E-E8FA-4A53985B7CCB}"/>
              </a:ext>
            </a:extLst>
          </p:cNvPr>
          <p:cNvSpPr/>
          <p:nvPr/>
        </p:nvSpPr>
        <p:spPr>
          <a:xfrm>
            <a:off x="3918697" y="5919788"/>
            <a:ext cx="960484" cy="159542"/>
          </a:xfrm>
          <a:prstGeom prst="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endParaRPr lang="de-DE" dirty="0">
              <a:solidFill>
                <a:schemeClr val="tx1"/>
              </a:solidFill>
            </a:endParaRP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C6FC44CE-2645-10A9-1390-B5E820F7CC34}"/>
              </a:ext>
            </a:extLst>
          </p:cNvPr>
          <p:cNvSpPr/>
          <p:nvPr/>
        </p:nvSpPr>
        <p:spPr>
          <a:xfrm>
            <a:off x="1786400" y="2063978"/>
            <a:ext cx="365239" cy="3652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A602F232-C0AB-3E41-04B3-BEC1FFA3960D}"/>
              </a:ext>
            </a:extLst>
          </p:cNvPr>
          <p:cNvSpPr/>
          <p:nvPr/>
        </p:nvSpPr>
        <p:spPr>
          <a:xfrm>
            <a:off x="5066332" y="1990930"/>
            <a:ext cx="365239" cy="3652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5A939B99-AA78-96CD-8610-2558CBB46871}"/>
              </a:ext>
            </a:extLst>
          </p:cNvPr>
          <p:cNvSpPr/>
          <p:nvPr/>
        </p:nvSpPr>
        <p:spPr>
          <a:xfrm>
            <a:off x="4718744" y="4620648"/>
            <a:ext cx="365239" cy="3652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C07053A0-8B88-E2C2-0BCF-01CF0ADDBC29}"/>
              </a:ext>
            </a:extLst>
          </p:cNvPr>
          <p:cNvSpPr/>
          <p:nvPr/>
        </p:nvSpPr>
        <p:spPr>
          <a:xfrm>
            <a:off x="4736462" y="5624126"/>
            <a:ext cx="365239" cy="365239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24" name="Gruppieren 23">
            <a:extLst>
              <a:ext uri="{FF2B5EF4-FFF2-40B4-BE49-F238E27FC236}">
                <a16:creationId xmlns:a16="http://schemas.microsoft.com/office/drawing/2014/main" id="{C37581CC-A628-2171-CC93-16F861C12194}"/>
              </a:ext>
            </a:extLst>
          </p:cNvPr>
          <p:cNvGrpSpPr/>
          <p:nvPr/>
        </p:nvGrpSpPr>
        <p:grpSpPr>
          <a:xfrm>
            <a:off x="6252879" y="2947308"/>
            <a:ext cx="3948395" cy="2412744"/>
            <a:chOff x="7171161" y="1926998"/>
            <a:chExt cx="3948395" cy="2412744"/>
          </a:xfrm>
        </p:grpSpPr>
        <p:sp>
          <p:nvSpPr>
            <p:cNvPr id="25" name="Rechteck 24">
              <a:extLst>
                <a:ext uri="{FF2B5EF4-FFF2-40B4-BE49-F238E27FC236}">
                  <a16:creationId xmlns:a16="http://schemas.microsoft.com/office/drawing/2014/main" id="{89F6336A-AB21-46B2-4750-25DFD4E94621}"/>
                </a:ext>
              </a:extLst>
            </p:cNvPr>
            <p:cNvSpPr/>
            <p:nvPr/>
          </p:nvSpPr>
          <p:spPr>
            <a:xfrm>
              <a:off x="7637886" y="1970575"/>
              <a:ext cx="3481670" cy="49244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/>
                <a:t>Barra di </a:t>
              </a:r>
              <a:r>
                <a:rPr lang="de-DE" sz="1600" b="1" dirty="0" err="1"/>
                <a:t>navigazione</a:t>
              </a:r>
              <a:r>
                <a:rPr lang="de-DE" sz="1600" b="1" dirty="0"/>
                <a:t> di PowerPoint, </a:t>
              </a:r>
              <a:r>
                <a:rPr lang="de-DE" sz="1600" b="1" dirty="0" err="1"/>
                <a:t>scheda</a:t>
              </a:r>
              <a:r>
                <a:rPr lang="de-DE" sz="1600" b="1" dirty="0"/>
                <a:t> „</a:t>
              </a:r>
              <a:r>
                <a:rPr lang="de-DE" sz="1600" b="1" dirty="0" err="1"/>
                <a:t>Inserisci</a:t>
              </a:r>
              <a:r>
                <a:rPr lang="de-DE" sz="1600" b="1" dirty="0"/>
                <a:t>“</a:t>
              </a:r>
              <a:endParaRPr lang="de-DE" sz="1600" dirty="0"/>
            </a:p>
          </p:txBody>
        </p:sp>
        <p:sp>
          <p:nvSpPr>
            <p:cNvPr id="26" name="Rechteck 25">
              <a:extLst>
                <a:ext uri="{FF2B5EF4-FFF2-40B4-BE49-F238E27FC236}">
                  <a16:creationId xmlns:a16="http://schemas.microsoft.com/office/drawing/2014/main" id="{2860276F-0E51-196D-7883-0B15C8842E32}"/>
                </a:ext>
              </a:extLst>
            </p:cNvPr>
            <p:cNvSpPr/>
            <p:nvPr/>
          </p:nvSpPr>
          <p:spPr>
            <a:xfrm>
              <a:off x="7637886" y="2640553"/>
              <a:ext cx="3481670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/>
                <a:t>Scheda „</a:t>
              </a:r>
              <a:r>
                <a:rPr lang="de-DE" sz="1600" b="1" dirty="0" err="1"/>
                <a:t>Intestazione</a:t>
              </a:r>
              <a:r>
                <a:rPr lang="de-DE" sz="1600" b="1" dirty="0"/>
                <a:t> </a:t>
              </a:r>
              <a:r>
                <a:rPr lang="de-DE" sz="1600" b="1" dirty="0" err="1"/>
                <a:t>e</a:t>
              </a:r>
              <a:r>
                <a:rPr lang="de-DE" sz="1600" b="1" dirty="0"/>
                <a:t> </a:t>
              </a:r>
              <a:r>
                <a:rPr lang="de-DE" sz="1600" b="1" dirty="0" err="1"/>
                <a:t>piè</a:t>
              </a:r>
              <a:r>
                <a:rPr lang="de-DE" sz="1600" b="1" dirty="0"/>
                <a:t> di </a:t>
              </a:r>
              <a:r>
                <a:rPr lang="de-DE" sz="1600" b="1" dirty="0" err="1"/>
                <a:t>pagina</a:t>
              </a:r>
              <a:r>
                <a:rPr lang="de-DE" sz="1600" b="1" dirty="0"/>
                <a:t>“</a:t>
              </a:r>
              <a:endParaRPr lang="de-DE" sz="1600" dirty="0"/>
            </a:p>
          </p:txBody>
        </p:sp>
        <p:sp>
          <p:nvSpPr>
            <p:cNvPr id="27" name="Rechteck 26">
              <a:extLst>
                <a:ext uri="{FF2B5EF4-FFF2-40B4-BE49-F238E27FC236}">
                  <a16:creationId xmlns:a16="http://schemas.microsoft.com/office/drawing/2014/main" id="{812459A6-AC4C-D515-F4AB-F40736B35830}"/>
                </a:ext>
              </a:extLst>
            </p:cNvPr>
            <p:cNvSpPr/>
            <p:nvPr/>
          </p:nvSpPr>
          <p:spPr>
            <a:xfrm>
              <a:off x="7637885" y="3108548"/>
              <a:ext cx="3481671" cy="738664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 err="1"/>
                <a:t>Selezioni</a:t>
              </a:r>
              <a:r>
                <a:rPr lang="de-DE" sz="1600" b="1" dirty="0"/>
                <a:t> il </a:t>
              </a:r>
              <a:r>
                <a:rPr lang="de-DE" sz="1600" b="1" dirty="0" err="1"/>
                <a:t>numero</a:t>
              </a:r>
              <a:r>
                <a:rPr lang="de-DE" sz="1600" b="1" dirty="0"/>
                <a:t> della </a:t>
              </a:r>
              <a:r>
                <a:rPr lang="de-DE" sz="1600" b="1" dirty="0" err="1"/>
                <a:t>diapositiva</a:t>
              </a:r>
              <a:r>
                <a:rPr lang="de-DE" sz="1600" b="1" dirty="0"/>
                <a:t> </a:t>
              </a:r>
              <a:r>
                <a:rPr lang="de-DE" sz="1600" b="1" dirty="0" err="1"/>
                <a:t>e</a:t>
              </a:r>
              <a:r>
                <a:rPr lang="de-DE" sz="1600" b="1" dirty="0"/>
                <a:t> </a:t>
              </a:r>
              <a:r>
                <a:rPr lang="de-DE" sz="1600" b="1" dirty="0" err="1"/>
                <a:t>inserisca</a:t>
              </a:r>
              <a:r>
                <a:rPr lang="de-DE" sz="1600" b="1" dirty="0"/>
                <a:t> il </a:t>
              </a:r>
              <a:r>
                <a:rPr lang="de-DE" sz="1600" b="1" dirty="0" err="1"/>
                <a:t>titolo</a:t>
              </a:r>
              <a:r>
                <a:rPr lang="de-DE" sz="1600" b="1" dirty="0"/>
                <a:t> della </a:t>
              </a:r>
              <a:r>
                <a:rPr lang="de-DE" sz="1600" b="1" dirty="0" err="1"/>
                <a:t>presentazione</a:t>
              </a:r>
              <a:r>
                <a:rPr lang="de-DE" sz="1600" b="1" dirty="0"/>
                <a:t> </a:t>
              </a:r>
              <a:r>
                <a:rPr lang="de-DE" sz="1600" b="1" dirty="0" err="1"/>
                <a:t>nel</a:t>
              </a:r>
              <a:r>
                <a:rPr lang="de-DE" sz="1600" b="1" dirty="0"/>
                <a:t> </a:t>
              </a:r>
              <a:r>
                <a:rPr lang="de-DE" sz="1600" b="1" dirty="0" err="1"/>
                <a:t>campo</a:t>
              </a:r>
              <a:r>
                <a:rPr lang="de-DE" sz="1600" b="1" dirty="0"/>
                <a:t> „</a:t>
              </a:r>
              <a:r>
                <a:rPr lang="de-DE" sz="1600" b="1" dirty="0" err="1"/>
                <a:t>Piè</a:t>
              </a:r>
              <a:r>
                <a:rPr lang="de-DE" sz="1600" b="1" dirty="0"/>
                <a:t> di </a:t>
              </a:r>
              <a:r>
                <a:rPr lang="de-DE" sz="1600" b="1" dirty="0" err="1"/>
                <a:t>pagina</a:t>
              </a:r>
              <a:r>
                <a:rPr lang="de-DE" sz="1600" b="1" dirty="0"/>
                <a:t>“</a:t>
              </a:r>
              <a:endParaRPr lang="de-DE" sz="1600" dirty="0"/>
            </a:p>
          </p:txBody>
        </p:sp>
        <p:sp>
          <p:nvSpPr>
            <p:cNvPr id="28" name="Ellipse 27">
              <a:extLst>
                <a:ext uri="{FF2B5EF4-FFF2-40B4-BE49-F238E27FC236}">
                  <a16:creationId xmlns:a16="http://schemas.microsoft.com/office/drawing/2014/main" id="{CC7670A0-2731-7287-C12B-6D16958EBDC9}"/>
                </a:ext>
              </a:extLst>
            </p:cNvPr>
            <p:cNvSpPr/>
            <p:nvPr/>
          </p:nvSpPr>
          <p:spPr>
            <a:xfrm>
              <a:off x="7171161" y="1926998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9" name="Ellipse 28">
              <a:extLst>
                <a:ext uri="{FF2B5EF4-FFF2-40B4-BE49-F238E27FC236}">
                  <a16:creationId xmlns:a16="http://schemas.microsoft.com/office/drawing/2014/main" id="{6E493C2C-6765-F375-0129-9CDA0AFDA128}"/>
                </a:ext>
              </a:extLst>
            </p:cNvPr>
            <p:cNvSpPr/>
            <p:nvPr/>
          </p:nvSpPr>
          <p:spPr>
            <a:xfrm>
              <a:off x="7171161" y="2596976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0" name="Ellipse 29">
              <a:extLst>
                <a:ext uri="{FF2B5EF4-FFF2-40B4-BE49-F238E27FC236}">
                  <a16:creationId xmlns:a16="http://schemas.microsoft.com/office/drawing/2014/main" id="{B5803FC8-05EB-0A02-6B07-23AD46FF8664}"/>
                </a:ext>
              </a:extLst>
            </p:cNvPr>
            <p:cNvSpPr/>
            <p:nvPr/>
          </p:nvSpPr>
          <p:spPr>
            <a:xfrm>
              <a:off x="7171161" y="3064971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31" name="Rechteck 30">
              <a:extLst>
                <a:ext uri="{FF2B5EF4-FFF2-40B4-BE49-F238E27FC236}">
                  <a16:creationId xmlns:a16="http://schemas.microsoft.com/office/drawing/2014/main" id="{2DA1F7EE-17A2-6BA4-1FB8-3B64EB6F6435}"/>
                </a:ext>
              </a:extLst>
            </p:cNvPr>
            <p:cNvSpPr/>
            <p:nvPr/>
          </p:nvSpPr>
          <p:spPr>
            <a:xfrm>
              <a:off x="7637885" y="4049943"/>
              <a:ext cx="3481671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/>
                <a:t>„</a:t>
              </a:r>
              <a:r>
                <a:rPr lang="de-DE" sz="1600" b="1" dirty="0" err="1"/>
                <a:t>Applica</a:t>
              </a:r>
              <a:r>
                <a:rPr lang="de-DE" sz="1600" b="1" dirty="0"/>
                <a:t> a tutte le </a:t>
              </a:r>
              <a:r>
                <a:rPr lang="de-DE" sz="1600" b="1" dirty="0" err="1"/>
                <a:t>diapositive</a:t>
              </a:r>
              <a:r>
                <a:rPr lang="de-DE" sz="1600" b="1" dirty="0"/>
                <a:t>“</a:t>
              </a:r>
              <a:endParaRPr lang="de-DE" sz="1600" dirty="0"/>
            </a:p>
          </p:txBody>
        </p:sp>
        <p:sp>
          <p:nvSpPr>
            <p:cNvPr id="32" name="Ellipse 31">
              <a:extLst>
                <a:ext uri="{FF2B5EF4-FFF2-40B4-BE49-F238E27FC236}">
                  <a16:creationId xmlns:a16="http://schemas.microsoft.com/office/drawing/2014/main" id="{10EB22F6-DE0D-4E07-B303-2C8B7D88F74D}"/>
                </a:ext>
              </a:extLst>
            </p:cNvPr>
            <p:cNvSpPr/>
            <p:nvPr/>
          </p:nvSpPr>
          <p:spPr>
            <a:xfrm>
              <a:off x="7171161" y="4006367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67863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B5556E-B210-B2E2-1CEC-D20D9259F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e</a:t>
            </a:r>
            <a:r>
              <a:rPr lang="de-DE" dirty="0"/>
              <a:t> </a:t>
            </a:r>
            <a:r>
              <a:rPr lang="de-DE" dirty="0" err="1"/>
              <a:t>sostituire</a:t>
            </a:r>
            <a:r>
              <a:rPr lang="de-DE" dirty="0"/>
              <a:t> </a:t>
            </a:r>
            <a:r>
              <a:rPr lang="de-DE" dirty="0" err="1"/>
              <a:t>immagini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A33466-2A16-6B4E-3433-350FDE2CF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9D6E63F-1680-379F-C1EB-3BC32B50B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7</a:t>
            </a:fld>
            <a:endParaRPr lang="de-DE" dirty="0"/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3D95061A-461D-93D6-2EAB-F0849461A81E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grpSp>
        <p:nvGrpSpPr>
          <p:cNvPr id="18" name="Gruppieren 17">
            <a:extLst>
              <a:ext uri="{FF2B5EF4-FFF2-40B4-BE49-F238E27FC236}">
                <a16:creationId xmlns:a16="http://schemas.microsoft.com/office/drawing/2014/main" id="{03F764C9-0728-DC8D-C36D-F8AF2863EA36}"/>
              </a:ext>
            </a:extLst>
          </p:cNvPr>
          <p:cNvGrpSpPr/>
          <p:nvPr/>
        </p:nvGrpSpPr>
        <p:grpSpPr>
          <a:xfrm>
            <a:off x="1277000" y="1916112"/>
            <a:ext cx="9277158" cy="585073"/>
            <a:chOff x="516000" y="1505731"/>
            <a:chExt cx="9277158" cy="585073"/>
          </a:xfrm>
        </p:grpSpPr>
        <p:pic>
          <p:nvPicPr>
            <p:cNvPr id="3" name="Grafik 2">
              <a:extLst>
                <a:ext uri="{FF2B5EF4-FFF2-40B4-BE49-F238E27FC236}">
                  <a16:creationId xmlns:a16="http://schemas.microsoft.com/office/drawing/2014/main" id="{403642CF-492B-96F1-7E24-8B50C5035F0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1106" b="17059"/>
            <a:stretch/>
          </p:blipFill>
          <p:spPr>
            <a:xfrm>
              <a:off x="516000" y="1505731"/>
              <a:ext cx="3055945" cy="585073"/>
            </a:xfrm>
            <a:prstGeom prst="rect">
              <a:avLst/>
            </a:prstGeom>
          </p:spPr>
        </p:pic>
        <p:sp>
          <p:nvSpPr>
            <p:cNvPr id="7" name="Rechteck 6">
              <a:extLst>
                <a:ext uri="{FF2B5EF4-FFF2-40B4-BE49-F238E27FC236}">
                  <a16:creationId xmlns:a16="http://schemas.microsoft.com/office/drawing/2014/main" id="{B8EF650B-9EB2-D5D4-7C9F-6C51551BA5F9}"/>
                </a:ext>
              </a:extLst>
            </p:cNvPr>
            <p:cNvSpPr/>
            <p:nvPr/>
          </p:nvSpPr>
          <p:spPr>
            <a:xfrm>
              <a:off x="3730591" y="1552046"/>
              <a:ext cx="6062567" cy="492443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 err="1"/>
                <a:t>Utilizzi</a:t>
              </a:r>
              <a:r>
                <a:rPr lang="de-DE" sz="1600" b="1" dirty="0"/>
                <a:t> i </a:t>
              </a:r>
              <a:r>
                <a:rPr lang="de-DE" sz="1600" b="1" dirty="0" err="1"/>
                <a:t>segnaposto</a:t>
              </a:r>
              <a:r>
                <a:rPr lang="de-DE" sz="1600" b="1" dirty="0"/>
                <a:t> </a:t>
              </a:r>
              <a:r>
                <a:rPr lang="de-DE" sz="1600" b="1" dirty="0" err="1"/>
                <a:t>immagine</a:t>
              </a:r>
              <a:r>
                <a:rPr lang="de-DE" sz="1600" b="1" dirty="0"/>
                <a:t> per </a:t>
              </a:r>
              <a:r>
                <a:rPr lang="de-DE" sz="1600" b="1" dirty="0" err="1"/>
                <a:t>inserire</a:t>
              </a:r>
              <a:r>
                <a:rPr lang="de-DE" sz="1600" b="1" dirty="0"/>
                <a:t> le </a:t>
              </a:r>
              <a:r>
                <a:rPr lang="de-DE" sz="1600" b="1" dirty="0" err="1"/>
                <a:t>immagini</a:t>
              </a:r>
              <a:r>
                <a:rPr lang="de-DE" sz="1600" b="1" dirty="0"/>
                <a:t> (</a:t>
              </a:r>
              <a:r>
                <a:rPr lang="de-DE" sz="1600" b="1" dirty="0" err="1"/>
                <a:t>faccia</a:t>
              </a:r>
              <a:r>
                <a:rPr lang="de-DE" sz="1600" b="1" dirty="0"/>
                <a:t> </a:t>
              </a:r>
              <a:r>
                <a:rPr lang="de-DE" sz="1600" b="1" dirty="0" err="1"/>
                <a:t>clic</a:t>
              </a:r>
              <a:r>
                <a:rPr lang="de-DE" sz="1600" b="1" dirty="0"/>
                <a:t> </a:t>
              </a:r>
              <a:r>
                <a:rPr lang="de-DE" sz="1600" b="1" dirty="0" err="1"/>
                <a:t>sull’icona</a:t>
              </a:r>
              <a:r>
                <a:rPr lang="de-DE" sz="1600" b="1" dirty="0"/>
                <a:t> </a:t>
              </a:r>
              <a:r>
                <a:rPr lang="de-DE" sz="1600" b="1" dirty="0" err="1"/>
                <a:t>dell’immagine</a:t>
              </a:r>
              <a:r>
                <a:rPr lang="de-DE" sz="1600" b="1" dirty="0"/>
                <a:t> </a:t>
              </a:r>
              <a:r>
                <a:rPr lang="de-DE" sz="1600" b="1" dirty="0" err="1"/>
                <a:t>e</a:t>
              </a:r>
              <a:r>
                <a:rPr lang="de-DE" sz="1600" b="1" dirty="0"/>
                <a:t> </a:t>
              </a:r>
              <a:r>
                <a:rPr lang="de-DE" sz="1600" b="1" dirty="0" err="1"/>
                <a:t>inserisca</a:t>
              </a:r>
              <a:r>
                <a:rPr lang="de-DE" sz="1600" b="1" dirty="0"/>
                <a:t> </a:t>
              </a:r>
              <a:r>
                <a:rPr lang="de-DE" sz="1600" b="1" dirty="0" err="1"/>
                <a:t>l’immagine</a:t>
              </a:r>
              <a:r>
                <a:rPr lang="de-DE" sz="1600" b="1" dirty="0"/>
                <a:t> </a:t>
              </a:r>
              <a:r>
                <a:rPr lang="de-DE" sz="1600" b="1" dirty="0" err="1"/>
                <a:t>desiderata</a:t>
              </a:r>
              <a:r>
                <a:rPr lang="de-DE" sz="1600" b="1" dirty="0"/>
                <a:t>)</a:t>
              </a:r>
              <a:endParaRPr lang="de-DE" sz="1600" dirty="0"/>
            </a:p>
          </p:txBody>
        </p:sp>
      </p:grpSp>
      <p:pic>
        <p:nvPicPr>
          <p:cNvPr id="20" name="Grafik 19">
            <a:extLst>
              <a:ext uri="{FF2B5EF4-FFF2-40B4-BE49-F238E27FC236}">
                <a16:creationId xmlns:a16="http://schemas.microsoft.com/office/drawing/2014/main" id="{837BB990-6185-6075-B9EF-E1F7BFDBC47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7000" y="2654335"/>
            <a:ext cx="3752200" cy="3469500"/>
          </a:xfrm>
          <a:prstGeom prst="rect">
            <a:avLst/>
          </a:prstGeom>
        </p:spPr>
      </p:pic>
      <p:grpSp>
        <p:nvGrpSpPr>
          <p:cNvPr id="33" name="Gruppieren 32">
            <a:extLst>
              <a:ext uri="{FF2B5EF4-FFF2-40B4-BE49-F238E27FC236}">
                <a16:creationId xmlns:a16="http://schemas.microsoft.com/office/drawing/2014/main" id="{3E5E5E2B-1A29-4761-7B02-03E0A2E6A53F}"/>
              </a:ext>
            </a:extLst>
          </p:cNvPr>
          <p:cNvGrpSpPr/>
          <p:nvPr/>
        </p:nvGrpSpPr>
        <p:grpSpPr>
          <a:xfrm>
            <a:off x="5315165" y="3281710"/>
            <a:ext cx="5382213" cy="2111706"/>
            <a:chOff x="6448761" y="2259579"/>
            <a:chExt cx="5382213" cy="2111706"/>
          </a:xfrm>
        </p:grpSpPr>
        <p:sp>
          <p:nvSpPr>
            <p:cNvPr id="34" name="Rechteck 33">
              <a:extLst>
                <a:ext uri="{FF2B5EF4-FFF2-40B4-BE49-F238E27FC236}">
                  <a16:creationId xmlns:a16="http://schemas.microsoft.com/office/drawing/2014/main" id="{E2E127E8-C43A-6E70-D6C7-521CF05BFA28}"/>
                </a:ext>
              </a:extLst>
            </p:cNvPr>
            <p:cNvSpPr/>
            <p:nvPr/>
          </p:nvSpPr>
          <p:spPr>
            <a:xfrm>
              <a:off x="6995314" y="2743055"/>
              <a:ext cx="3104549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 err="1"/>
                <a:t>Selezionare</a:t>
              </a:r>
              <a:r>
                <a:rPr lang="de-DE" sz="1600" b="1" dirty="0"/>
                <a:t> </a:t>
              </a:r>
              <a:r>
                <a:rPr lang="de-DE" sz="1600" b="1" dirty="0" err="1"/>
                <a:t>l’immagine</a:t>
              </a:r>
              <a:endParaRPr lang="de-DE" sz="1600" dirty="0"/>
            </a:p>
          </p:txBody>
        </p:sp>
        <p:sp>
          <p:nvSpPr>
            <p:cNvPr id="35" name="Rechteck 34">
              <a:extLst>
                <a:ext uri="{FF2B5EF4-FFF2-40B4-BE49-F238E27FC236}">
                  <a16:creationId xmlns:a16="http://schemas.microsoft.com/office/drawing/2014/main" id="{B4CF5865-9547-ACD8-E7FB-29C1CB8A039F}"/>
                </a:ext>
              </a:extLst>
            </p:cNvPr>
            <p:cNvSpPr/>
            <p:nvPr/>
          </p:nvSpPr>
          <p:spPr>
            <a:xfrm>
              <a:off x="6995314" y="3410746"/>
              <a:ext cx="3104549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dirty="0" err="1">
                  <a:solidFill>
                    <a:schemeClr val="bg1"/>
                  </a:solidFill>
                  <a:sym typeface="Wingdings" panose="05000000000000000000" pitchFamily="2" charset="2"/>
                </a:rPr>
                <a:t>Clic</a:t>
              </a:r>
              <a:r>
                <a:rPr lang="de-DE" sz="1600" dirty="0">
                  <a:solidFill>
                    <a:schemeClr val="bg1"/>
                  </a:solidFill>
                  <a:sym typeface="Wingdings" panose="05000000000000000000" pitchFamily="2" charset="2"/>
                </a:rPr>
                <a:t> </a:t>
              </a:r>
              <a:r>
                <a:rPr lang="de-DE" sz="1600" dirty="0" err="1">
                  <a:solidFill>
                    <a:schemeClr val="bg1"/>
                  </a:solidFill>
                  <a:sym typeface="Wingdings" panose="05000000000000000000" pitchFamily="2" charset="2"/>
                </a:rPr>
                <a:t>destro</a:t>
              </a:r>
              <a:r>
                <a:rPr lang="de-DE" sz="1600" dirty="0">
                  <a:solidFill>
                    <a:schemeClr val="bg1"/>
                  </a:solidFill>
                  <a:sym typeface="Wingdings" panose="05000000000000000000" pitchFamily="2" charset="2"/>
                </a:rPr>
                <a:t>  </a:t>
              </a:r>
              <a:r>
                <a:rPr lang="de-DE" sz="1600" dirty="0" err="1">
                  <a:solidFill>
                    <a:schemeClr val="bg1"/>
                  </a:solidFill>
                  <a:sym typeface="Wingdings" panose="05000000000000000000" pitchFamily="2" charset="2"/>
                </a:rPr>
                <a:t>Cambia</a:t>
              </a:r>
              <a:r>
                <a:rPr lang="de-DE" sz="1600" dirty="0">
                  <a:solidFill>
                    <a:schemeClr val="bg1"/>
                  </a:solidFill>
                  <a:sym typeface="Wingdings" panose="05000000000000000000" pitchFamily="2" charset="2"/>
                </a:rPr>
                <a:t> </a:t>
              </a:r>
              <a:r>
                <a:rPr lang="de-DE" sz="1600" dirty="0" err="1">
                  <a:solidFill>
                    <a:schemeClr val="bg1"/>
                  </a:solidFill>
                  <a:sym typeface="Wingdings" panose="05000000000000000000" pitchFamily="2" charset="2"/>
                </a:rPr>
                <a:t>immagine</a:t>
              </a:r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36" name="Ellipse 35">
              <a:extLst>
                <a:ext uri="{FF2B5EF4-FFF2-40B4-BE49-F238E27FC236}">
                  <a16:creationId xmlns:a16="http://schemas.microsoft.com/office/drawing/2014/main" id="{024AB97B-ECC5-61EF-FF42-7B6369FA6108}"/>
                </a:ext>
              </a:extLst>
            </p:cNvPr>
            <p:cNvSpPr/>
            <p:nvPr/>
          </p:nvSpPr>
          <p:spPr>
            <a:xfrm>
              <a:off x="6448761" y="2699478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37" name="Ellipse 36">
              <a:extLst>
                <a:ext uri="{FF2B5EF4-FFF2-40B4-BE49-F238E27FC236}">
                  <a16:creationId xmlns:a16="http://schemas.microsoft.com/office/drawing/2014/main" id="{84E5A6F6-DF90-B0D8-2B14-4679DE0A972B}"/>
                </a:ext>
              </a:extLst>
            </p:cNvPr>
            <p:cNvSpPr/>
            <p:nvPr/>
          </p:nvSpPr>
          <p:spPr>
            <a:xfrm>
              <a:off x="6448761" y="3367169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8" name="Rechteck 37">
              <a:extLst>
                <a:ext uri="{FF2B5EF4-FFF2-40B4-BE49-F238E27FC236}">
                  <a16:creationId xmlns:a16="http://schemas.microsoft.com/office/drawing/2014/main" id="{1AE52216-4054-8924-A416-B20800922E4F}"/>
                </a:ext>
              </a:extLst>
            </p:cNvPr>
            <p:cNvSpPr/>
            <p:nvPr/>
          </p:nvSpPr>
          <p:spPr>
            <a:xfrm>
              <a:off x="6995314" y="4081487"/>
              <a:ext cx="4835660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 err="1"/>
                <a:t>Questo</a:t>
              </a:r>
              <a:r>
                <a:rPr lang="de-DE" sz="1600" b="1" dirty="0"/>
                <a:t> </a:t>
              </a:r>
              <a:r>
                <a:rPr lang="de-DE" sz="1600" b="1" dirty="0" err="1"/>
                <a:t>dispositivo</a:t>
              </a:r>
              <a:r>
                <a:rPr lang="de-DE" sz="1600" b="1" dirty="0"/>
                <a:t> </a:t>
              </a:r>
              <a:r>
                <a:rPr lang="de-DE" sz="1600" dirty="0">
                  <a:solidFill>
                    <a:schemeClr val="bg1"/>
                  </a:solidFill>
                  <a:sym typeface="Wingdings" panose="05000000000000000000" pitchFamily="2" charset="2"/>
                </a:rPr>
                <a:t> </a:t>
              </a:r>
              <a:r>
                <a:rPr lang="de-DE" sz="1600" b="1" dirty="0" err="1"/>
                <a:t>Inserire</a:t>
              </a:r>
              <a:r>
                <a:rPr lang="de-DE" sz="1600" b="1" dirty="0"/>
                <a:t> </a:t>
              </a:r>
              <a:r>
                <a:rPr lang="de-DE" sz="1600" b="1" dirty="0" err="1"/>
                <a:t>l’immagine</a:t>
              </a:r>
              <a:r>
                <a:rPr lang="de-DE" sz="1600" b="1" dirty="0"/>
                <a:t> </a:t>
              </a:r>
              <a:r>
                <a:rPr lang="de-DE" sz="1600" b="1" dirty="0" err="1"/>
                <a:t>desiderata</a:t>
              </a:r>
              <a:endParaRPr lang="de-DE" sz="1600" dirty="0"/>
            </a:p>
          </p:txBody>
        </p:sp>
        <p:sp>
          <p:nvSpPr>
            <p:cNvPr id="39" name="Ellipse 38">
              <a:extLst>
                <a:ext uri="{FF2B5EF4-FFF2-40B4-BE49-F238E27FC236}">
                  <a16:creationId xmlns:a16="http://schemas.microsoft.com/office/drawing/2014/main" id="{52406812-12B5-1639-BF48-2FBD56EF1030}"/>
                </a:ext>
              </a:extLst>
            </p:cNvPr>
            <p:cNvSpPr/>
            <p:nvPr/>
          </p:nvSpPr>
          <p:spPr>
            <a:xfrm>
              <a:off x="6448761" y="4037910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3</a:t>
              </a:r>
            </a:p>
          </p:txBody>
        </p:sp>
        <p:sp>
          <p:nvSpPr>
            <p:cNvPr id="40" name="Rechteck 39">
              <a:extLst>
                <a:ext uri="{FF2B5EF4-FFF2-40B4-BE49-F238E27FC236}">
                  <a16:creationId xmlns:a16="http://schemas.microsoft.com/office/drawing/2014/main" id="{359F54ED-1103-92CD-07FF-26918300727D}"/>
                </a:ext>
              </a:extLst>
            </p:cNvPr>
            <p:cNvSpPr/>
            <p:nvPr/>
          </p:nvSpPr>
          <p:spPr>
            <a:xfrm>
              <a:off x="6448762" y="2259579"/>
              <a:ext cx="3651102" cy="246221"/>
            </a:xfrm>
            <a:prstGeom prst="rect">
              <a:avLst/>
            </a:prstGeom>
            <a:noFill/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0" tIns="0" rIns="0" bIns="0" rtlCol="0" anchor="t">
              <a:spAutoFit/>
            </a:bodyPr>
            <a:lstStyle/>
            <a:p>
              <a:r>
                <a:rPr lang="de-DE" sz="1600" b="1" dirty="0" err="1"/>
                <a:t>Sostituire</a:t>
              </a:r>
              <a:r>
                <a:rPr lang="de-DE" sz="1600" b="1" dirty="0"/>
                <a:t> </a:t>
              </a:r>
              <a:r>
                <a:rPr lang="de-DE" sz="1600" b="1" dirty="0" err="1"/>
                <a:t>immagine</a:t>
              </a:r>
              <a:endParaRPr lang="de-DE" sz="1600" dirty="0"/>
            </a:p>
          </p:txBody>
        </p:sp>
      </p:grpSp>
      <p:sp>
        <p:nvSpPr>
          <p:cNvPr id="41" name="Ellipse 40">
            <a:extLst>
              <a:ext uri="{FF2B5EF4-FFF2-40B4-BE49-F238E27FC236}">
                <a16:creationId xmlns:a16="http://schemas.microsoft.com/office/drawing/2014/main" id="{0F9EB324-ECBA-1857-7A46-65CDA9865152}"/>
              </a:ext>
            </a:extLst>
          </p:cNvPr>
          <p:cNvSpPr/>
          <p:nvPr/>
        </p:nvSpPr>
        <p:spPr>
          <a:xfrm>
            <a:off x="1209890" y="2931034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C7864158-29D9-0258-B2EF-8309ADA8FFA4}"/>
              </a:ext>
            </a:extLst>
          </p:cNvPr>
          <p:cNvSpPr/>
          <p:nvPr/>
        </p:nvSpPr>
        <p:spPr>
          <a:xfrm>
            <a:off x="3000590" y="3216784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BAFCDF0B-6C62-CDBB-6B2F-B7E8D2889FCB}"/>
              </a:ext>
            </a:extLst>
          </p:cNvPr>
          <p:cNvSpPr/>
          <p:nvPr/>
        </p:nvSpPr>
        <p:spPr>
          <a:xfrm>
            <a:off x="4638890" y="3207259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16185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1B5556E-B210-B2E2-1CEC-D20D9259F0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Inserire</a:t>
            </a:r>
            <a:r>
              <a:rPr lang="de-DE" dirty="0"/>
              <a:t> </a:t>
            </a:r>
            <a:r>
              <a:rPr lang="de-DE" dirty="0" err="1"/>
              <a:t>e</a:t>
            </a:r>
            <a:r>
              <a:rPr lang="de-DE" dirty="0"/>
              <a:t> </a:t>
            </a:r>
            <a:r>
              <a:rPr lang="de-DE" dirty="0" err="1"/>
              <a:t>spostare</a:t>
            </a:r>
            <a:r>
              <a:rPr lang="de-DE" dirty="0"/>
              <a:t> </a:t>
            </a:r>
            <a:r>
              <a:rPr lang="de-DE" dirty="0" err="1"/>
              <a:t>immagini</a:t>
            </a:r>
            <a:endParaRPr lang="de-DE" dirty="0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93A33466-2A16-6B4E-3433-350FDE2CF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Titolo della presentazione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9D6E63F-1680-379F-C1EB-3BC32B50B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ECE7B1-5EFC-4FC6-A639-592059BC9CC5}" type="slidenum">
              <a:rPr lang="de-DE" smtClean="0"/>
              <a:pPr/>
              <a:t>8</a:t>
            </a:fld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58E6010-43F9-A40A-AB46-355D55EE2C0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 rot="16200000">
            <a:off x="-1391183" y="3894673"/>
            <a:ext cx="4141787" cy="184666"/>
          </a:xfrm>
        </p:spPr>
        <p:txBody>
          <a:bodyPr/>
          <a:lstStyle/>
          <a:p>
            <a:pPr algn="r"/>
            <a:r>
              <a:rPr lang="de-DE" dirty="0"/>
              <a:t>Styleguide</a:t>
            </a:r>
          </a:p>
        </p:txBody>
      </p:sp>
      <p:grpSp>
        <p:nvGrpSpPr>
          <p:cNvPr id="11" name="Gruppieren 10">
            <a:extLst>
              <a:ext uri="{FF2B5EF4-FFF2-40B4-BE49-F238E27FC236}">
                <a16:creationId xmlns:a16="http://schemas.microsoft.com/office/drawing/2014/main" id="{D709384D-BF0D-D7A7-0A9B-0D283F5AB25D}"/>
              </a:ext>
            </a:extLst>
          </p:cNvPr>
          <p:cNvGrpSpPr/>
          <p:nvPr/>
        </p:nvGrpSpPr>
        <p:grpSpPr>
          <a:xfrm>
            <a:off x="1276999" y="1916112"/>
            <a:ext cx="1989855" cy="4193574"/>
            <a:chOff x="516000" y="1505731"/>
            <a:chExt cx="1721258" cy="3627512"/>
          </a:xfrm>
        </p:grpSpPr>
        <p:pic>
          <p:nvPicPr>
            <p:cNvPr id="8" name="Grafik 7">
              <a:extLst>
                <a:ext uri="{FF2B5EF4-FFF2-40B4-BE49-F238E27FC236}">
                  <a16:creationId xmlns:a16="http://schemas.microsoft.com/office/drawing/2014/main" id="{AB281F8C-0452-CA97-C034-E4CEABB6C91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16000" y="1505731"/>
              <a:ext cx="1721258" cy="3627512"/>
            </a:xfrm>
            <a:prstGeom prst="rect">
              <a:avLst/>
            </a:prstGeom>
          </p:spPr>
        </p:pic>
        <p:sp>
          <p:nvSpPr>
            <p:cNvPr id="9" name="Rechteck 8">
              <a:extLst>
                <a:ext uri="{FF2B5EF4-FFF2-40B4-BE49-F238E27FC236}">
                  <a16:creationId xmlns:a16="http://schemas.microsoft.com/office/drawing/2014/main" id="{91B40B90-8D57-A0BE-21E6-2730D0D514D4}"/>
                </a:ext>
              </a:extLst>
            </p:cNvPr>
            <p:cNvSpPr/>
            <p:nvPr/>
          </p:nvSpPr>
          <p:spPr>
            <a:xfrm>
              <a:off x="1102580" y="4659378"/>
              <a:ext cx="613653" cy="473865"/>
            </a:xfrm>
            <a:prstGeom prst="rect">
              <a:avLst/>
            </a:prstGeom>
            <a:noFill/>
            <a:ln w="444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t">
              <a:noAutofit/>
            </a:bodyPr>
            <a:lstStyle/>
            <a:p>
              <a:pPr algn="ctr"/>
              <a:endParaRPr lang="de-DE" sz="1600" dirty="0">
                <a:solidFill>
                  <a:schemeClr val="bg1"/>
                </a:solidFill>
              </a:endParaRPr>
            </a:p>
          </p:txBody>
        </p:sp>
        <p:sp>
          <p:nvSpPr>
            <p:cNvPr id="10" name="Ellipse 9">
              <a:extLst>
                <a:ext uri="{FF2B5EF4-FFF2-40B4-BE49-F238E27FC236}">
                  <a16:creationId xmlns:a16="http://schemas.microsoft.com/office/drawing/2014/main" id="{FFA86F2E-AF76-8CAA-6CD7-F86781D0E1EE}"/>
                </a:ext>
              </a:extLst>
            </p:cNvPr>
            <p:cNvSpPr/>
            <p:nvPr/>
          </p:nvSpPr>
          <p:spPr>
            <a:xfrm>
              <a:off x="1630223" y="4492690"/>
              <a:ext cx="333375" cy="33337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108000" tIns="108000" rIns="108000" bIns="108000" rtlCol="0" anchor="ctr"/>
            <a:lstStyle/>
            <a:p>
              <a:pPr algn="ctr"/>
              <a:r>
                <a:rPr lang="de-DE" sz="1400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pic>
        <p:nvPicPr>
          <p:cNvPr id="13" name="Grafik 12">
            <a:extLst>
              <a:ext uri="{FF2B5EF4-FFF2-40B4-BE49-F238E27FC236}">
                <a16:creationId xmlns:a16="http://schemas.microsoft.com/office/drawing/2014/main" id="{96520CE5-94EE-B60D-DD65-516682BEDE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866"/>
          <a:stretch>
            <a:fillRect/>
          </a:stretch>
        </p:blipFill>
        <p:spPr>
          <a:xfrm>
            <a:off x="3219909" y="1864326"/>
            <a:ext cx="2948084" cy="4193574"/>
          </a:xfrm>
          <a:prstGeom prst="rect">
            <a:avLst/>
          </a:prstGeom>
        </p:spPr>
      </p:pic>
      <p:sp>
        <p:nvSpPr>
          <p:cNvPr id="14" name="Rechteck 13">
            <a:extLst>
              <a:ext uri="{FF2B5EF4-FFF2-40B4-BE49-F238E27FC236}">
                <a16:creationId xmlns:a16="http://schemas.microsoft.com/office/drawing/2014/main" id="{48D6EA4B-7EDE-6B68-2EFA-5B9882BF5A56}"/>
              </a:ext>
            </a:extLst>
          </p:cNvPr>
          <p:cNvSpPr/>
          <p:nvPr/>
        </p:nvSpPr>
        <p:spPr>
          <a:xfrm>
            <a:off x="7212552" y="2936557"/>
            <a:ext cx="4392071" cy="49244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de-DE" sz="1600" b="1" dirty="0" err="1"/>
              <a:t>Selezionare</a:t>
            </a:r>
            <a:r>
              <a:rPr lang="de-DE" sz="1600" b="1" dirty="0"/>
              <a:t> </a:t>
            </a:r>
            <a:r>
              <a:rPr lang="de-DE" sz="1600" b="1" dirty="0" err="1"/>
              <a:t>l’immagine</a:t>
            </a:r>
            <a:r>
              <a:rPr lang="de-DE" sz="1600" b="1" dirty="0"/>
              <a:t> </a:t>
            </a:r>
            <a:r>
              <a:rPr lang="de-DE" sz="1600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de-DE" sz="1600" dirty="0" err="1">
                <a:solidFill>
                  <a:schemeClr val="bg1"/>
                </a:solidFill>
                <a:sym typeface="Wingdings" panose="05000000000000000000" pitchFamily="2" charset="2"/>
              </a:rPr>
              <a:t>Tast</a:t>
            </a:r>
            <a:r>
              <a:rPr lang="de-DE" sz="1600" dirty="0">
                <a:solidFill>
                  <a:schemeClr val="bg1"/>
                </a:solidFill>
                <a:sym typeface="Wingdings" panose="05000000000000000000" pitchFamily="2" charset="2"/>
              </a:rPr>
              <a:t> </a:t>
            </a:r>
            <a:r>
              <a:rPr lang="de-DE" sz="1600" dirty="0" err="1">
                <a:solidFill>
                  <a:schemeClr val="bg1"/>
                </a:solidFill>
                <a:sym typeface="Wingdings" panose="05000000000000000000" pitchFamily="2" charset="2"/>
              </a:rPr>
              <a:t>destro</a:t>
            </a:r>
            <a:r>
              <a:rPr lang="de-DE" sz="1600" dirty="0">
                <a:solidFill>
                  <a:schemeClr val="bg1"/>
                </a:solidFill>
                <a:sym typeface="Wingdings" panose="05000000000000000000" pitchFamily="2" charset="2"/>
              </a:rPr>
              <a:t> </a:t>
            </a:r>
          </a:p>
          <a:p>
            <a:r>
              <a:rPr lang="de-DE" sz="1600" dirty="0">
                <a:solidFill>
                  <a:schemeClr val="bg1"/>
                </a:solidFill>
                <a:sym typeface="Wingdings" panose="05000000000000000000" pitchFamily="2" charset="2"/>
              </a:rPr>
              <a:t> </a:t>
            </a:r>
            <a:r>
              <a:rPr lang="de-DE" sz="1600" b="1" dirty="0" err="1"/>
              <a:t>Ritaglia</a:t>
            </a:r>
            <a:endParaRPr lang="de-DE" sz="1600" dirty="0">
              <a:solidFill>
                <a:schemeClr val="bg1"/>
              </a:solidFill>
            </a:endParaRP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9E224C3A-165A-144C-4E5A-D36F2FA7D544}"/>
              </a:ext>
            </a:extLst>
          </p:cNvPr>
          <p:cNvSpPr/>
          <p:nvPr/>
        </p:nvSpPr>
        <p:spPr>
          <a:xfrm>
            <a:off x="7212552" y="3604248"/>
            <a:ext cx="3104549" cy="492443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de-DE" sz="1600" b="1" dirty="0" err="1"/>
              <a:t>Dietro</a:t>
            </a:r>
            <a:r>
              <a:rPr lang="de-DE" sz="1600" b="1" dirty="0"/>
              <a:t> la forma </a:t>
            </a:r>
            <a:r>
              <a:rPr lang="de-DE" sz="1600" b="1" dirty="0" err="1"/>
              <a:t>appare</a:t>
            </a:r>
            <a:r>
              <a:rPr lang="de-DE" sz="1600" b="1" dirty="0"/>
              <a:t> </a:t>
            </a:r>
            <a:r>
              <a:rPr lang="de-DE" sz="1600" b="1" dirty="0" err="1"/>
              <a:t>l’immagine</a:t>
            </a:r>
            <a:r>
              <a:rPr lang="de-DE" sz="1600" b="1" dirty="0"/>
              <a:t> </a:t>
            </a:r>
            <a:r>
              <a:rPr lang="de-DE" sz="1600" b="1" dirty="0" err="1"/>
              <a:t>completa</a:t>
            </a:r>
            <a:r>
              <a:rPr lang="de-DE" sz="1600" b="1" dirty="0"/>
              <a:t> in modo </a:t>
            </a:r>
            <a:r>
              <a:rPr lang="de-DE" sz="1600" b="1" dirty="0" err="1"/>
              <a:t>trasparente</a:t>
            </a:r>
            <a:endParaRPr lang="de-DE" sz="1600" dirty="0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4C2CE261-A33A-0CF9-6B9C-932B0BDECA27}"/>
              </a:ext>
            </a:extLst>
          </p:cNvPr>
          <p:cNvSpPr/>
          <p:nvPr/>
        </p:nvSpPr>
        <p:spPr>
          <a:xfrm>
            <a:off x="6665999" y="2892980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B3759305-C7EF-4AE7-C08D-66D6E60C804C}"/>
              </a:ext>
            </a:extLst>
          </p:cNvPr>
          <p:cNvSpPr/>
          <p:nvPr/>
        </p:nvSpPr>
        <p:spPr>
          <a:xfrm>
            <a:off x="6665999" y="3560671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8DCFF5EA-8DFA-0851-5284-DB0ABF9397B5}"/>
              </a:ext>
            </a:extLst>
          </p:cNvPr>
          <p:cNvSpPr/>
          <p:nvPr/>
        </p:nvSpPr>
        <p:spPr>
          <a:xfrm>
            <a:off x="7212552" y="4274989"/>
            <a:ext cx="3104549" cy="738664"/>
          </a:xfrm>
          <a:prstGeom prst="rect">
            <a:avLst/>
          </a:prstGeom>
          <a:noFill/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>
            <a:spAutoFit/>
          </a:bodyPr>
          <a:lstStyle/>
          <a:p>
            <a:r>
              <a:rPr lang="de-DE" sz="1600" b="1" dirty="0" err="1"/>
              <a:t>L’immagine</a:t>
            </a:r>
            <a:r>
              <a:rPr lang="de-DE" sz="1600" b="1" dirty="0"/>
              <a:t> </a:t>
            </a:r>
            <a:r>
              <a:rPr lang="de-DE" sz="1600" b="1" dirty="0" err="1"/>
              <a:t>può</a:t>
            </a:r>
            <a:r>
              <a:rPr lang="de-DE" sz="1600" b="1" dirty="0"/>
              <a:t> </a:t>
            </a:r>
            <a:r>
              <a:rPr lang="de-DE" sz="1600" b="1" dirty="0" err="1"/>
              <a:t>essere</a:t>
            </a:r>
            <a:r>
              <a:rPr lang="de-DE" sz="1600" b="1" dirty="0"/>
              <a:t> </a:t>
            </a:r>
            <a:r>
              <a:rPr lang="de-DE" sz="1600" b="1" dirty="0" err="1"/>
              <a:t>spostata</a:t>
            </a:r>
            <a:r>
              <a:rPr lang="de-DE" sz="1600" b="1" dirty="0"/>
              <a:t> </a:t>
            </a:r>
            <a:r>
              <a:rPr lang="de-DE" sz="1600" b="1" dirty="0" err="1"/>
              <a:t>all’interno</a:t>
            </a:r>
            <a:r>
              <a:rPr lang="de-DE" sz="1600" b="1" dirty="0"/>
              <a:t> della </a:t>
            </a:r>
            <a:r>
              <a:rPr lang="de-DE" sz="1600" b="1" dirty="0" err="1"/>
              <a:t>cornice</a:t>
            </a:r>
            <a:r>
              <a:rPr lang="de-DE" sz="1600" b="1" dirty="0"/>
              <a:t> </a:t>
            </a:r>
            <a:r>
              <a:rPr lang="de-DE" sz="1600" b="1" dirty="0" err="1"/>
              <a:t>tenendo</a:t>
            </a:r>
            <a:r>
              <a:rPr lang="de-DE" sz="1600" b="1" dirty="0"/>
              <a:t> </a:t>
            </a:r>
            <a:r>
              <a:rPr lang="de-DE" sz="1600" b="1" dirty="0" err="1"/>
              <a:t>premuto</a:t>
            </a:r>
            <a:r>
              <a:rPr lang="de-DE" sz="1600" b="1" dirty="0"/>
              <a:t> il tasto </a:t>
            </a:r>
            <a:r>
              <a:rPr lang="de-DE" sz="1600" b="1" dirty="0" err="1"/>
              <a:t>Maiusc</a:t>
            </a:r>
            <a:endParaRPr lang="de-DE" sz="1600" dirty="0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F5749A78-53E9-7BB6-0A59-A242255791B5}"/>
              </a:ext>
            </a:extLst>
          </p:cNvPr>
          <p:cNvSpPr/>
          <p:nvPr/>
        </p:nvSpPr>
        <p:spPr>
          <a:xfrm>
            <a:off x="6665999" y="4231412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4BF283F8-A424-299F-0A1D-9A052B5F0411}"/>
              </a:ext>
            </a:extLst>
          </p:cNvPr>
          <p:cNvSpPr/>
          <p:nvPr/>
        </p:nvSpPr>
        <p:spPr>
          <a:xfrm>
            <a:off x="5345199" y="4637812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4BCB3EC0-B1D6-02E7-797D-C426C8084386}"/>
              </a:ext>
            </a:extLst>
          </p:cNvPr>
          <p:cNvSpPr/>
          <p:nvPr/>
        </p:nvSpPr>
        <p:spPr>
          <a:xfrm>
            <a:off x="3431485" y="3560671"/>
            <a:ext cx="333375" cy="333375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108000" bIns="108000" rtlCol="0" anchor="ctr"/>
          <a:lstStyle/>
          <a:p>
            <a:pPr algn="ctr"/>
            <a:r>
              <a:rPr lang="de-DE" sz="1400" dirty="0">
                <a:solidFill>
                  <a:schemeClr val="bg1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236885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62F85D-0E7C-A5AB-5F2C-71A228DC7F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hink-cell data - do not delete" hidden="1">
            <a:extLst>
              <a:ext uri="{FF2B5EF4-FFF2-40B4-BE49-F238E27FC236}">
                <a16:creationId xmlns:a16="http://schemas.microsoft.com/office/drawing/2014/main" id="{653A4452-66A7-A54F-37A5-113F6FD39FE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Folie" r:id="rId4" imgW="592" imgH="591" progId="TCLayout.ActiveDocument.1">
                  <p:embed/>
                </p:oleObj>
              </mc:Choice>
              <mc:Fallback>
                <p:oleObj name="think-cell Folie" r:id="rId4" imgW="592" imgH="591" progId="TCLayout.ActiveDocument.1">
                  <p:embed/>
                  <p:pic>
                    <p:nvPicPr>
                      <p:cNvPr id="3" name="think-cell data - do not delete" hidden="1">
                        <a:extLst>
                          <a:ext uri="{FF2B5EF4-FFF2-40B4-BE49-F238E27FC236}">
                            <a16:creationId xmlns:a16="http://schemas.microsoft.com/office/drawing/2014/main" id="{653A4452-66A7-A54F-37A5-113F6FD39FE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6405300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INNERHOFER_Template">
  <a:themeElements>
    <a:clrScheme name="Benutzerdefiniert 1">
      <a:dk1>
        <a:srgbClr val="000000"/>
      </a:dk1>
      <a:lt1>
        <a:srgbClr val="FFFFFF"/>
      </a:lt1>
      <a:dk2>
        <a:srgbClr val="0C2340"/>
      </a:dk2>
      <a:lt2>
        <a:srgbClr val="EFEFEF"/>
      </a:lt2>
      <a:accent1>
        <a:srgbClr val="0C2340"/>
      </a:accent1>
      <a:accent2>
        <a:srgbClr val="FF7300"/>
      </a:accent2>
      <a:accent3>
        <a:srgbClr val="0084D5"/>
      </a:accent3>
      <a:accent4>
        <a:srgbClr val="C9C9C9"/>
      </a:accent4>
      <a:accent5>
        <a:srgbClr val="FFD5B2"/>
      </a:accent5>
      <a:accent6>
        <a:srgbClr val="7FC1EA"/>
      </a:accent6>
      <a:hlink>
        <a:srgbClr val="0C2340"/>
      </a:hlink>
      <a:folHlink>
        <a:srgbClr val="7F7F7F"/>
      </a:folHlink>
    </a:clrScheme>
    <a:fontScheme name="Inscript">
      <a:majorFont>
        <a:latin typeface="Neue DIN SemiWide"/>
        <a:ea typeface=""/>
        <a:cs typeface=""/>
      </a:majorFont>
      <a:minorFont>
        <a:latin typeface="Neue DIN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2"/>
        </a:solidFill>
        <a:ln>
          <a:noFill/>
        </a:ln>
      </a:spPr>
      <a:bodyPr lIns="108000" tIns="108000" rIns="108000" bIns="108000" rtlCol="0" anchor="ctr"/>
      <a:lstStyle>
        <a:defPPr algn="ctr">
          <a:defRPr dirty="0"/>
        </a:defPPr>
      </a:lstStyle>
      <a:style>
        <a:lnRef idx="2">
          <a:schemeClr val="accent1">
            <a:shade val="15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9525">
          <a:solidFill>
            <a:schemeClr val="accent4"/>
          </a:solidFill>
        </a:ln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sz="1600" dirty="0" err="1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2499</Words>
  <Application>Microsoft Macintosh PowerPoint</Application>
  <PresentationFormat>Breitbild</PresentationFormat>
  <Paragraphs>848</Paragraphs>
  <Slides>56</Slides>
  <Notes>8</Notes>
  <HiddenSlides>0</HiddenSlides>
  <MMClips>1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56</vt:i4>
      </vt:variant>
    </vt:vector>
  </HeadingPairs>
  <TitlesOfParts>
    <vt:vector size="66" baseType="lpstr">
      <vt:lpstr>Aptos</vt:lpstr>
      <vt:lpstr>Arial</vt:lpstr>
      <vt:lpstr>Neue DIN</vt:lpstr>
      <vt:lpstr>Neue DIN Light</vt:lpstr>
      <vt:lpstr>Neue DIN SemiWide</vt:lpstr>
      <vt:lpstr>Neue DIN SemiWide Medium</vt:lpstr>
      <vt:lpstr>Neue DIN SemiWide SemiBold</vt:lpstr>
      <vt:lpstr>Wingdings</vt:lpstr>
      <vt:lpstr>INNERHOFER_Template</vt:lpstr>
      <vt:lpstr>think-cell Folie</vt:lpstr>
      <vt:lpstr>PowerPoint-Präsentation</vt:lpstr>
      <vt:lpstr>Content Area</vt:lpstr>
      <vt:lpstr>Colori</vt:lpstr>
      <vt:lpstr>Caratteri / Font</vt:lpstr>
      <vt:lpstr>Aggiungere nuova diapositiva </vt:lpstr>
      <vt:lpstr>Aggiornare il piè di pagina</vt:lpstr>
      <vt:lpstr>Inserire e sostituire immagini</vt:lpstr>
      <vt:lpstr>Inserire e spostare immagini</vt:lpstr>
      <vt:lpstr>PowerPoint-Präsentation</vt:lpstr>
      <vt:lpstr>PowerPoint-Präsentation</vt:lpstr>
      <vt:lpstr>PowerPoint-Präsentation</vt:lpstr>
      <vt:lpstr>Presenze – xx.xx.xxxx </vt:lpstr>
      <vt:lpstr>Presenze – xx.xx.xxxx</vt:lpstr>
      <vt:lpstr>Punti di discussione – Attività</vt:lpstr>
      <vt:lpstr>Agenda 01</vt:lpstr>
      <vt:lpstr>PowerPoint-Präsentation</vt:lpstr>
      <vt:lpstr>PowerPoint-Präsentation</vt:lpstr>
      <vt:lpstr>Diapositiva di titolo 1 – Bagno</vt:lpstr>
      <vt:lpstr>Diapositiva di titolo 2 – Tecnica</vt:lpstr>
      <vt:lpstr>Diapositiva di titolo 3 – Piastrelle</vt:lpstr>
      <vt:lpstr>Diapositiva generale 01</vt:lpstr>
      <vt:lpstr>Diapositiva generale 02</vt:lpstr>
      <vt:lpstr>Diapositiva generale 03</vt:lpstr>
      <vt:lpstr>Diapositiva generale 04 - Testo a colonne</vt:lpstr>
      <vt:lpstr>Diapositiva generale 05 - Elenchi puntati</vt:lpstr>
      <vt:lpstr>PowerPoint-Präsentation</vt:lpstr>
      <vt:lpstr>Schermo intero</vt:lpstr>
      <vt:lpstr>PowerPoint-Präsentation</vt:lpstr>
      <vt:lpstr>Logo Wallpaper</vt:lpstr>
      <vt:lpstr>Diapositiva informativa – Numeri e fatti</vt:lpstr>
      <vt:lpstr>Diapositiva informativa – USP</vt:lpstr>
      <vt:lpstr>Informazioni sulle sedi</vt:lpstr>
      <vt:lpstr>Grazie!</vt:lpstr>
      <vt:lpstr>Icons</vt:lpstr>
      <vt:lpstr>Icons</vt:lpstr>
      <vt:lpstr>Fatturato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subject/>
  <dc:creator>Chart Factory</dc:creator>
  <cp:keywords/>
  <dc:description/>
  <cp:lastModifiedBy>Hannes Walder</cp:lastModifiedBy>
  <cp:revision>319</cp:revision>
  <dcterms:created xsi:type="dcterms:W3CDTF">2024-04-23T15:27:58Z</dcterms:created>
  <dcterms:modified xsi:type="dcterms:W3CDTF">2026-02-02T13:07:08Z</dcterms:modified>
  <cp:category/>
</cp:coreProperties>
</file>